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4"/>
  </p:handoutMasterIdLst>
  <p:sldIdLst>
    <p:sldId id="256" r:id="rId2"/>
    <p:sldId id="268" r:id="rId3"/>
    <p:sldId id="270" r:id="rId4"/>
    <p:sldId id="272" r:id="rId5"/>
    <p:sldId id="269" r:id="rId6"/>
    <p:sldId id="258" r:id="rId7"/>
    <p:sldId id="271" r:id="rId8"/>
    <p:sldId id="259" r:id="rId9"/>
    <p:sldId id="273" r:id="rId10"/>
    <p:sldId id="275" r:id="rId11"/>
    <p:sldId id="276" r:id="rId12"/>
    <p:sldId id="274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98A48-AAFE-4E84-B7E6-BCA3F5EBED3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23B7961D-0619-440E-ACA8-F0745ED6DB08}" type="pres">
      <dgm:prSet presAssocID="{54898A48-AAFE-4E84-B7E6-BCA3F5EBED3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0959A962-B4C8-487D-AE8F-5E9BBD236CAE}" type="presOf" srcId="{54898A48-AAFE-4E84-B7E6-BCA3F5EBED34}" destId="{23B7961D-0619-440E-ACA8-F0745ED6DB0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D01A8-5469-4C3B-8D60-696296B652A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82A5D-88C3-4DC6-B425-E23FE44B8308}">
      <dgm:prSet phldrT="[Text]"/>
      <dgm:spPr/>
      <dgm:t>
        <a:bodyPr/>
        <a:lstStyle/>
        <a:p>
          <a:r>
            <a:rPr lang="en-US" dirty="0"/>
            <a:t>UNIT</a:t>
          </a:r>
        </a:p>
      </dgm:t>
    </dgm:pt>
    <dgm:pt modelId="{A2C18B29-B1A3-47C1-8FCA-0A6DEEBA697E}" type="parTrans" cxnId="{180B1860-C1E7-48BA-862B-75932C498243}">
      <dgm:prSet/>
      <dgm:spPr/>
      <dgm:t>
        <a:bodyPr/>
        <a:lstStyle/>
        <a:p>
          <a:endParaRPr lang="en-US"/>
        </a:p>
      </dgm:t>
    </dgm:pt>
    <dgm:pt modelId="{5FF17252-8ADD-4DA0-A26D-8BC3ABF0E63A}" type="sibTrans" cxnId="{180B1860-C1E7-48BA-862B-75932C498243}">
      <dgm:prSet/>
      <dgm:spPr/>
      <dgm:t>
        <a:bodyPr/>
        <a:lstStyle/>
        <a:p>
          <a:endParaRPr lang="en-US"/>
        </a:p>
      </dgm:t>
    </dgm:pt>
    <dgm:pt modelId="{149BE06C-EB61-4092-95B1-241745A1AEA2}" type="pres">
      <dgm:prSet presAssocID="{433D01A8-5469-4C3B-8D60-696296B652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4B87-CCDC-479B-BE21-29AD6DFED7BB}" type="pres">
      <dgm:prSet presAssocID="{34F82A5D-88C3-4DC6-B425-E23FE44B8308}" presName="node" presStyleLbl="node1" presStyleIdx="0" presStyleCnt="1" custScaleX="68849" custScaleY="76388" custRadScaleRad="100779" custRadScaleInc="-6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B1860-C1E7-48BA-862B-75932C498243}" srcId="{433D01A8-5469-4C3B-8D60-696296B652AD}" destId="{34F82A5D-88C3-4DC6-B425-E23FE44B8308}" srcOrd="0" destOrd="0" parTransId="{A2C18B29-B1A3-47C1-8FCA-0A6DEEBA697E}" sibTransId="{5FF17252-8ADD-4DA0-A26D-8BC3ABF0E63A}"/>
    <dgm:cxn modelId="{AD4FDB52-FB53-4D8E-9F46-51BFD3E70D76}" type="presOf" srcId="{34F82A5D-88C3-4DC6-B425-E23FE44B8308}" destId="{60DA4B87-CCDC-479B-BE21-29AD6DFED7BB}" srcOrd="0" destOrd="0" presId="urn:microsoft.com/office/officeart/2005/8/layout/cycle2"/>
    <dgm:cxn modelId="{0CA8E89C-93AC-49B0-9269-D2341BD23F3E}" type="presOf" srcId="{433D01A8-5469-4C3B-8D60-696296B652AD}" destId="{149BE06C-EB61-4092-95B1-241745A1AEA2}" srcOrd="0" destOrd="0" presId="urn:microsoft.com/office/officeart/2005/8/layout/cycle2"/>
    <dgm:cxn modelId="{B3DC0275-8FD4-49FD-B209-B6DFD800F0A1}" type="presParOf" srcId="{149BE06C-EB61-4092-95B1-241745A1AEA2}" destId="{60DA4B87-CCDC-479B-BE21-29AD6DFED7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6BDF8-C6BD-411F-9534-F4F12DA33EF5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E89AC50E-34D4-4315-B541-F798FC096965}">
      <dgm:prSet phldrT="[Text]"/>
      <dgm:spPr/>
      <dgm:t>
        <a:bodyPr/>
        <a:lstStyle/>
        <a:p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mahasiswa</a:t>
          </a:r>
          <a:endParaRPr lang="en-US" dirty="0"/>
        </a:p>
      </dgm:t>
    </dgm:pt>
    <dgm:pt modelId="{8850E9CC-56A5-4C3A-B25C-048501ACD629}" type="parTrans" cxnId="{DA08CAC8-7C6A-4F97-88D0-94A07684D125}">
      <dgm:prSet/>
      <dgm:spPr/>
      <dgm:t>
        <a:bodyPr/>
        <a:lstStyle/>
        <a:p>
          <a:endParaRPr lang="en-US"/>
        </a:p>
      </dgm:t>
    </dgm:pt>
    <dgm:pt modelId="{CEB55D5C-D71A-4C89-B709-54B4B42B966D}" type="sibTrans" cxnId="{DA08CAC8-7C6A-4F97-88D0-94A07684D125}">
      <dgm:prSet/>
      <dgm:spPr/>
      <dgm:t>
        <a:bodyPr/>
        <a:lstStyle/>
        <a:p>
          <a:endParaRPr lang="en-US"/>
        </a:p>
      </dgm:t>
    </dgm:pt>
    <dgm:pt modelId="{4BB894D9-0AE1-42A2-BBA0-B8AD8C7D042C}">
      <dgm:prSet phldrT="[Text]"/>
      <dgm:spPr/>
      <dgm:t>
        <a:bodyPr/>
        <a:lstStyle/>
        <a:p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dosen</a:t>
          </a:r>
          <a:endParaRPr lang="en-US" dirty="0"/>
        </a:p>
      </dgm:t>
    </dgm:pt>
    <dgm:pt modelId="{7D130D71-FE98-4430-98F3-439DD37D134C}" type="parTrans" cxnId="{17BD293A-97D1-4447-B5FE-CF1C705D24A9}">
      <dgm:prSet/>
      <dgm:spPr/>
      <dgm:t>
        <a:bodyPr/>
        <a:lstStyle/>
        <a:p>
          <a:endParaRPr lang="en-US"/>
        </a:p>
      </dgm:t>
    </dgm:pt>
    <dgm:pt modelId="{E40E0817-7541-4DF4-8453-C23D6F34F682}" type="sibTrans" cxnId="{17BD293A-97D1-4447-B5FE-CF1C705D24A9}">
      <dgm:prSet/>
      <dgm:spPr/>
      <dgm:t>
        <a:bodyPr/>
        <a:lstStyle/>
        <a:p>
          <a:endParaRPr lang="en-US"/>
        </a:p>
      </dgm:t>
    </dgm:pt>
    <dgm:pt modelId="{61B45133-7DC3-45BE-8927-3423D85F87FA}">
      <dgm:prSet phldrT="[Text]"/>
      <dgm:spPr/>
      <dgm:t>
        <a:bodyPr/>
        <a:lstStyle/>
        <a:p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karyawan</a:t>
          </a:r>
          <a:endParaRPr lang="en-US" dirty="0"/>
        </a:p>
      </dgm:t>
    </dgm:pt>
    <dgm:pt modelId="{8E125F16-00BE-4C16-9C3B-7AA59D159230}" type="parTrans" cxnId="{19D6DB3A-7448-4303-9CA5-1A005EE1DA28}">
      <dgm:prSet/>
      <dgm:spPr/>
      <dgm:t>
        <a:bodyPr/>
        <a:lstStyle/>
        <a:p>
          <a:endParaRPr lang="en-US"/>
        </a:p>
      </dgm:t>
    </dgm:pt>
    <dgm:pt modelId="{CB3F8EF8-C0D3-4698-B6C3-F5113572067E}" type="sibTrans" cxnId="{19D6DB3A-7448-4303-9CA5-1A005EE1DA28}">
      <dgm:prSet/>
      <dgm:spPr/>
      <dgm:t>
        <a:bodyPr/>
        <a:lstStyle/>
        <a:p>
          <a:endParaRPr lang="en-US"/>
        </a:p>
      </dgm:t>
    </dgm:pt>
    <dgm:pt modelId="{6643C33E-5900-4F96-A43E-3816128B1441}" type="pres">
      <dgm:prSet presAssocID="{89A6BDF8-C6BD-411F-9534-F4F12DA33EF5}" presName="linearFlow" presStyleCnt="0">
        <dgm:presLayoutVars>
          <dgm:dir/>
          <dgm:resizeHandles val="exact"/>
        </dgm:presLayoutVars>
      </dgm:prSet>
      <dgm:spPr/>
    </dgm:pt>
    <dgm:pt modelId="{FC385F00-200C-499D-BDE9-E072E90F4CF2}" type="pres">
      <dgm:prSet presAssocID="{E89AC50E-34D4-4315-B541-F798FC096965}" presName="composite" presStyleCnt="0"/>
      <dgm:spPr/>
    </dgm:pt>
    <dgm:pt modelId="{719D9F21-88FE-4172-99BE-66D12F1E75AC}" type="pres">
      <dgm:prSet presAssocID="{E89AC50E-34D4-4315-B541-F798FC096965}" presName="imgShp" presStyleLbl="fgImgPlace1" presStyleIdx="0" presStyleCnt="3"/>
      <dgm:spPr/>
    </dgm:pt>
    <dgm:pt modelId="{56869CB7-2502-4B5A-8206-1136E30DE9E2}" type="pres">
      <dgm:prSet presAssocID="{E89AC50E-34D4-4315-B541-F798FC0969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7B757-5F09-4CAE-BB58-1E89C871D263}" type="pres">
      <dgm:prSet presAssocID="{CEB55D5C-D71A-4C89-B709-54B4B42B966D}" presName="spacing" presStyleCnt="0"/>
      <dgm:spPr/>
    </dgm:pt>
    <dgm:pt modelId="{85051ECF-534B-40BB-A322-99A04BFFF839}" type="pres">
      <dgm:prSet presAssocID="{4BB894D9-0AE1-42A2-BBA0-B8AD8C7D042C}" presName="composite" presStyleCnt="0"/>
      <dgm:spPr/>
    </dgm:pt>
    <dgm:pt modelId="{4AD63381-53A9-4DAB-9077-D80C30E9BD13}" type="pres">
      <dgm:prSet presAssocID="{4BB894D9-0AE1-42A2-BBA0-B8AD8C7D042C}" presName="imgShp" presStyleLbl="fgImgPlace1" presStyleIdx="1" presStyleCnt="3"/>
      <dgm:spPr/>
    </dgm:pt>
    <dgm:pt modelId="{33CED02A-415E-4BD8-9E8A-C9C33900B521}" type="pres">
      <dgm:prSet presAssocID="{4BB894D9-0AE1-42A2-BBA0-B8AD8C7D04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40BCC-4A9F-4666-805A-FB3DF4C64548}" type="pres">
      <dgm:prSet presAssocID="{E40E0817-7541-4DF4-8453-C23D6F34F682}" presName="spacing" presStyleCnt="0"/>
      <dgm:spPr/>
    </dgm:pt>
    <dgm:pt modelId="{EA612633-1DC8-43C9-AE5A-1DC5718189F8}" type="pres">
      <dgm:prSet presAssocID="{61B45133-7DC3-45BE-8927-3423D85F87FA}" presName="composite" presStyleCnt="0"/>
      <dgm:spPr/>
    </dgm:pt>
    <dgm:pt modelId="{ABAFD97E-E187-44A2-A6F6-26073E589C53}" type="pres">
      <dgm:prSet presAssocID="{61B45133-7DC3-45BE-8927-3423D85F87FA}" presName="imgShp" presStyleLbl="fgImgPlace1" presStyleIdx="2" presStyleCnt="3" custLinFactNeighborX="17290" custLinFactNeighborY="59353"/>
      <dgm:spPr/>
    </dgm:pt>
    <dgm:pt modelId="{1430E173-39D6-4AE2-BBAE-8FEA980E0A4C}" type="pres">
      <dgm:prSet presAssocID="{61B45133-7DC3-45BE-8927-3423D85F87FA}" presName="txShp" presStyleLbl="node1" presStyleIdx="2" presStyleCnt="3" custLinFactNeighborX="4271" custLinFactNeighborY="59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EF0190-098E-49C1-9792-833DB303C416}" type="presOf" srcId="{4BB894D9-0AE1-42A2-BBA0-B8AD8C7D042C}" destId="{33CED02A-415E-4BD8-9E8A-C9C33900B521}" srcOrd="0" destOrd="0" presId="urn:microsoft.com/office/officeart/2005/8/layout/vList3"/>
    <dgm:cxn modelId="{19D6DB3A-7448-4303-9CA5-1A005EE1DA28}" srcId="{89A6BDF8-C6BD-411F-9534-F4F12DA33EF5}" destId="{61B45133-7DC3-45BE-8927-3423D85F87FA}" srcOrd="2" destOrd="0" parTransId="{8E125F16-00BE-4C16-9C3B-7AA59D159230}" sibTransId="{CB3F8EF8-C0D3-4698-B6C3-F5113572067E}"/>
    <dgm:cxn modelId="{DA08CAC8-7C6A-4F97-88D0-94A07684D125}" srcId="{89A6BDF8-C6BD-411F-9534-F4F12DA33EF5}" destId="{E89AC50E-34D4-4315-B541-F798FC096965}" srcOrd="0" destOrd="0" parTransId="{8850E9CC-56A5-4C3A-B25C-048501ACD629}" sibTransId="{CEB55D5C-D71A-4C89-B709-54B4B42B966D}"/>
    <dgm:cxn modelId="{17BD293A-97D1-4447-B5FE-CF1C705D24A9}" srcId="{89A6BDF8-C6BD-411F-9534-F4F12DA33EF5}" destId="{4BB894D9-0AE1-42A2-BBA0-B8AD8C7D042C}" srcOrd="1" destOrd="0" parTransId="{7D130D71-FE98-4430-98F3-439DD37D134C}" sibTransId="{E40E0817-7541-4DF4-8453-C23D6F34F682}"/>
    <dgm:cxn modelId="{2DFFE4DC-1D91-4A9D-A87A-4DAFB704C697}" type="presOf" srcId="{61B45133-7DC3-45BE-8927-3423D85F87FA}" destId="{1430E173-39D6-4AE2-BBAE-8FEA980E0A4C}" srcOrd="0" destOrd="0" presId="urn:microsoft.com/office/officeart/2005/8/layout/vList3"/>
    <dgm:cxn modelId="{689906E5-651F-4ECC-A7FD-4AF05AACE54A}" type="presOf" srcId="{89A6BDF8-C6BD-411F-9534-F4F12DA33EF5}" destId="{6643C33E-5900-4F96-A43E-3816128B1441}" srcOrd="0" destOrd="0" presId="urn:microsoft.com/office/officeart/2005/8/layout/vList3"/>
    <dgm:cxn modelId="{03423651-CEA0-4B45-99DB-58673139A074}" type="presOf" srcId="{E89AC50E-34D4-4315-B541-F798FC096965}" destId="{56869CB7-2502-4B5A-8206-1136E30DE9E2}" srcOrd="0" destOrd="0" presId="urn:microsoft.com/office/officeart/2005/8/layout/vList3"/>
    <dgm:cxn modelId="{7CB9CAB7-FF3E-481F-8C0F-26CA32CFC8B1}" type="presParOf" srcId="{6643C33E-5900-4F96-A43E-3816128B1441}" destId="{FC385F00-200C-499D-BDE9-E072E90F4CF2}" srcOrd="0" destOrd="0" presId="urn:microsoft.com/office/officeart/2005/8/layout/vList3"/>
    <dgm:cxn modelId="{2BA6C27E-8124-4EFE-8E1C-9F4627911389}" type="presParOf" srcId="{FC385F00-200C-499D-BDE9-E072E90F4CF2}" destId="{719D9F21-88FE-4172-99BE-66D12F1E75AC}" srcOrd="0" destOrd="0" presId="urn:microsoft.com/office/officeart/2005/8/layout/vList3"/>
    <dgm:cxn modelId="{80D11632-88B7-4629-92B2-2CB4370A271C}" type="presParOf" srcId="{FC385F00-200C-499D-BDE9-E072E90F4CF2}" destId="{56869CB7-2502-4B5A-8206-1136E30DE9E2}" srcOrd="1" destOrd="0" presId="urn:microsoft.com/office/officeart/2005/8/layout/vList3"/>
    <dgm:cxn modelId="{BBE65D28-1D59-451B-8292-FA3DB1129176}" type="presParOf" srcId="{6643C33E-5900-4F96-A43E-3816128B1441}" destId="{D9D7B757-5F09-4CAE-BB58-1E89C871D263}" srcOrd="1" destOrd="0" presId="urn:microsoft.com/office/officeart/2005/8/layout/vList3"/>
    <dgm:cxn modelId="{460E2EDC-0289-4419-9118-C1AD6F01F776}" type="presParOf" srcId="{6643C33E-5900-4F96-A43E-3816128B1441}" destId="{85051ECF-534B-40BB-A322-99A04BFFF839}" srcOrd="2" destOrd="0" presId="urn:microsoft.com/office/officeart/2005/8/layout/vList3"/>
    <dgm:cxn modelId="{DC34CD31-0984-473D-83BE-B4073B9A6989}" type="presParOf" srcId="{85051ECF-534B-40BB-A322-99A04BFFF839}" destId="{4AD63381-53A9-4DAB-9077-D80C30E9BD13}" srcOrd="0" destOrd="0" presId="urn:microsoft.com/office/officeart/2005/8/layout/vList3"/>
    <dgm:cxn modelId="{D642747C-E664-4821-9194-31F263B13A34}" type="presParOf" srcId="{85051ECF-534B-40BB-A322-99A04BFFF839}" destId="{33CED02A-415E-4BD8-9E8A-C9C33900B521}" srcOrd="1" destOrd="0" presId="urn:microsoft.com/office/officeart/2005/8/layout/vList3"/>
    <dgm:cxn modelId="{5203364A-592A-46E1-BF16-F5254629498F}" type="presParOf" srcId="{6643C33E-5900-4F96-A43E-3816128B1441}" destId="{FEE40BCC-4A9F-4666-805A-FB3DF4C64548}" srcOrd="3" destOrd="0" presId="urn:microsoft.com/office/officeart/2005/8/layout/vList3"/>
    <dgm:cxn modelId="{40F12CFF-FAFA-45CF-858D-B3829C7291AF}" type="presParOf" srcId="{6643C33E-5900-4F96-A43E-3816128B1441}" destId="{EA612633-1DC8-43C9-AE5A-1DC5718189F8}" srcOrd="4" destOrd="0" presId="urn:microsoft.com/office/officeart/2005/8/layout/vList3"/>
    <dgm:cxn modelId="{F17B7934-7066-4328-AAD0-D29AFD637BE4}" type="presParOf" srcId="{EA612633-1DC8-43C9-AE5A-1DC5718189F8}" destId="{ABAFD97E-E187-44A2-A6F6-26073E589C53}" srcOrd="0" destOrd="0" presId="urn:microsoft.com/office/officeart/2005/8/layout/vList3"/>
    <dgm:cxn modelId="{413935B3-3483-44D5-BEC0-F68E542950EB}" type="presParOf" srcId="{EA612633-1DC8-43C9-AE5A-1DC5718189F8}" destId="{1430E173-39D6-4AE2-BBAE-8FEA980E0A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AF56A-A9A6-409F-8CE1-7F4CBFC6E497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5B213687-396E-4CA4-BE06-54B984F3C0C7}">
      <dgm:prSet phldrT="[Text]"/>
      <dgm:spPr/>
      <dgm:t>
        <a:bodyPr/>
        <a:lstStyle/>
        <a:p>
          <a:r>
            <a:rPr lang="en-US" dirty="0" err="1" smtClean="0"/>
            <a:t>Dokumen</a:t>
          </a:r>
          <a:r>
            <a:rPr lang="en-US" dirty="0" smtClean="0"/>
            <a:t> </a:t>
          </a:r>
          <a:r>
            <a:rPr lang="en-US" dirty="0" err="1" smtClean="0"/>
            <a:t>Standar</a:t>
          </a:r>
          <a:r>
            <a:rPr lang="en-US" dirty="0" smtClean="0"/>
            <a:t> </a:t>
          </a:r>
          <a:r>
            <a:rPr lang="en-US" dirty="0" err="1" smtClean="0"/>
            <a:t>Mutu</a:t>
          </a:r>
          <a:r>
            <a:rPr lang="en-US" dirty="0" smtClean="0"/>
            <a:t> </a:t>
          </a:r>
          <a:r>
            <a:rPr lang="en-US" dirty="0" err="1" smtClean="0"/>
            <a:t>Layanan</a:t>
          </a:r>
          <a:endParaRPr lang="en-US" dirty="0"/>
        </a:p>
      </dgm:t>
    </dgm:pt>
    <dgm:pt modelId="{14928410-D64B-46EA-AAAF-982EE5C514F2}" type="parTrans" cxnId="{E9850AFE-9634-477A-B6D4-0A0470FAC94F}">
      <dgm:prSet/>
      <dgm:spPr/>
      <dgm:t>
        <a:bodyPr/>
        <a:lstStyle/>
        <a:p>
          <a:endParaRPr lang="en-US"/>
        </a:p>
      </dgm:t>
    </dgm:pt>
    <dgm:pt modelId="{173ED30F-7D44-464E-B949-F96FE8E273AA}" type="sibTrans" cxnId="{E9850AFE-9634-477A-B6D4-0A0470FAC94F}">
      <dgm:prSet/>
      <dgm:spPr/>
      <dgm:t>
        <a:bodyPr/>
        <a:lstStyle/>
        <a:p>
          <a:endParaRPr lang="en-US"/>
        </a:p>
      </dgm:t>
    </dgm:pt>
    <dgm:pt modelId="{7B5C49DC-FB7D-4E8C-941C-A945609263A5}">
      <dgm:prSet phldrT="[Text]"/>
      <dgm:spPr/>
      <dgm:t>
        <a:bodyPr/>
        <a:lstStyle/>
        <a:p>
          <a:r>
            <a:rPr lang="en-US" dirty="0" err="1" smtClean="0"/>
            <a:t>Dokumen</a:t>
          </a:r>
          <a:r>
            <a:rPr lang="en-US" dirty="0" smtClean="0"/>
            <a:t> SOP</a:t>
          </a:r>
          <a:endParaRPr lang="en-US" dirty="0"/>
        </a:p>
      </dgm:t>
    </dgm:pt>
    <dgm:pt modelId="{D4B9EDAB-CA13-4FC7-919D-4041AF8A2E05}" type="parTrans" cxnId="{EFDC2C28-0756-4714-9967-91259734ABE5}">
      <dgm:prSet/>
      <dgm:spPr/>
      <dgm:t>
        <a:bodyPr/>
        <a:lstStyle/>
        <a:p>
          <a:endParaRPr lang="en-US"/>
        </a:p>
      </dgm:t>
    </dgm:pt>
    <dgm:pt modelId="{BF6F76B3-2EFB-45B1-8E22-C8B99FE5C58B}" type="sibTrans" cxnId="{EFDC2C28-0756-4714-9967-91259734ABE5}">
      <dgm:prSet/>
      <dgm:spPr/>
      <dgm:t>
        <a:bodyPr/>
        <a:lstStyle/>
        <a:p>
          <a:endParaRPr lang="en-US"/>
        </a:p>
      </dgm:t>
    </dgm:pt>
    <dgm:pt modelId="{F1B637E3-2F41-4BFE-9EB7-C947B2F4B37A}">
      <dgm:prSet phldrT="[Text]"/>
      <dgm:spPr/>
      <dgm:t>
        <a:bodyPr/>
        <a:lstStyle/>
        <a:p>
          <a:r>
            <a:rPr lang="en-US" dirty="0" err="1" smtClean="0"/>
            <a:t>Dokumen</a:t>
          </a:r>
          <a:r>
            <a:rPr lang="en-US" dirty="0" smtClean="0"/>
            <a:t> </a:t>
          </a:r>
          <a:r>
            <a:rPr lang="en-US" dirty="0" err="1" smtClean="0"/>
            <a:t>Instruksi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(IK)</a:t>
          </a:r>
          <a:endParaRPr lang="en-US" dirty="0"/>
        </a:p>
      </dgm:t>
    </dgm:pt>
    <dgm:pt modelId="{66A5D3B5-5D02-4261-B6FC-36F801C89643}" type="parTrans" cxnId="{6D9721BB-D65A-4A29-B95B-E96F2878EA4A}">
      <dgm:prSet/>
      <dgm:spPr/>
      <dgm:t>
        <a:bodyPr/>
        <a:lstStyle/>
        <a:p>
          <a:endParaRPr lang="en-US"/>
        </a:p>
      </dgm:t>
    </dgm:pt>
    <dgm:pt modelId="{D32B3267-022E-4534-AD9E-5C4B9561CBED}" type="sibTrans" cxnId="{6D9721BB-D65A-4A29-B95B-E96F2878EA4A}">
      <dgm:prSet/>
      <dgm:spPr/>
      <dgm:t>
        <a:bodyPr/>
        <a:lstStyle/>
        <a:p>
          <a:endParaRPr lang="en-US"/>
        </a:p>
      </dgm:t>
    </dgm:pt>
    <dgm:pt modelId="{0C0D5A69-8A7D-4D00-A6EC-57EFF075D2BA}">
      <dgm:prSet phldrT="[Text]"/>
      <dgm:spPr/>
      <dgm:t>
        <a:bodyPr/>
        <a:lstStyle/>
        <a:p>
          <a:r>
            <a:rPr lang="en-US" dirty="0" err="1" smtClean="0"/>
            <a:t>Formulir</a:t>
          </a:r>
          <a:endParaRPr lang="en-US" dirty="0"/>
        </a:p>
      </dgm:t>
    </dgm:pt>
    <dgm:pt modelId="{295104B8-20CC-4679-8E13-A7AFD869A435}" type="parTrans" cxnId="{B2A14E1A-38D0-4B70-96F8-29538A2EF3A3}">
      <dgm:prSet/>
      <dgm:spPr/>
      <dgm:t>
        <a:bodyPr/>
        <a:lstStyle/>
        <a:p>
          <a:endParaRPr lang="en-US"/>
        </a:p>
      </dgm:t>
    </dgm:pt>
    <dgm:pt modelId="{E2829DB1-CC37-4451-A29E-D4807BB89693}" type="sibTrans" cxnId="{B2A14E1A-38D0-4B70-96F8-29538A2EF3A3}">
      <dgm:prSet/>
      <dgm:spPr/>
      <dgm:t>
        <a:bodyPr/>
        <a:lstStyle/>
        <a:p>
          <a:endParaRPr lang="en-US"/>
        </a:p>
      </dgm:t>
    </dgm:pt>
    <dgm:pt modelId="{64BBB28D-7751-487B-8D9B-EEEB765A010B}" type="pres">
      <dgm:prSet presAssocID="{866AF56A-A9A6-409F-8CE1-7F4CBFC6E497}" presName="compositeShape" presStyleCnt="0">
        <dgm:presLayoutVars>
          <dgm:dir/>
          <dgm:resizeHandles/>
        </dgm:presLayoutVars>
      </dgm:prSet>
      <dgm:spPr/>
    </dgm:pt>
    <dgm:pt modelId="{8157BD47-B459-4C3F-BD6A-760A49D65903}" type="pres">
      <dgm:prSet presAssocID="{866AF56A-A9A6-409F-8CE1-7F4CBFC6E497}" presName="pyramid" presStyleLbl="node1" presStyleIdx="0" presStyleCnt="1"/>
      <dgm:spPr/>
    </dgm:pt>
    <dgm:pt modelId="{7ABD20D7-BA4F-4B65-9931-4916E77C62B5}" type="pres">
      <dgm:prSet presAssocID="{866AF56A-A9A6-409F-8CE1-7F4CBFC6E497}" presName="theList" presStyleCnt="0"/>
      <dgm:spPr/>
    </dgm:pt>
    <dgm:pt modelId="{A12F1B39-063D-4A1C-A427-6FD5E21E9912}" type="pres">
      <dgm:prSet presAssocID="{5B213687-396E-4CA4-BE06-54B984F3C0C7}" presName="aNode" presStyleLbl="fgAcc1" presStyleIdx="0" presStyleCnt="4" custScaleX="174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086B-8526-4697-9D78-29385FAC6E93}" type="pres">
      <dgm:prSet presAssocID="{5B213687-396E-4CA4-BE06-54B984F3C0C7}" presName="aSpace" presStyleCnt="0"/>
      <dgm:spPr/>
    </dgm:pt>
    <dgm:pt modelId="{59E91766-BDCC-4A7E-A6FB-98FCC6204C86}" type="pres">
      <dgm:prSet presAssocID="{7B5C49DC-FB7D-4E8C-941C-A945609263A5}" presName="aNode" presStyleLbl="fgAcc1" presStyleIdx="1" presStyleCnt="4" custScaleX="17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94891-DE8B-43AC-BDD4-EBFE020C0E42}" type="pres">
      <dgm:prSet presAssocID="{7B5C49DC-FB7D-4E8C-941C-A945609263A5}" presName="aSpace" presStyleCnt="0"/>
      <dgm:spPr/>
    </dgm:pt>
    <dgm:pt modelId="{26647EA1-B527-49C7-9472-62A7B77F80CC}" type="pres">
      <dgm:prSet presAssocID="{F1B637E3-2F41-4BFE-9EB7-C947B2F4B37A}" presName="aNode" presStyleLbl="fgAcc1" presStyleIdx="2" presStyleCnt="4" custScaleX="173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652FF-83C6-4FC1-A1EA-059B0DB1E8C9}" type="pres">
      <dgm:prSet presAssocID="{F1B637E3-2F41-4BFE-9EB7-C947B2F4B37A}" presName="aSpace" presStyleCnt="0"/>
      <dgm:spPr/>
    </dgm:pt>
    <dgm:pt modelId="{FB31F61F-5F00-46AB-BEC8-627ED32E7892}" type="pres">
      <dgm:prSet presAssocID="{0C0D5A69-8A7D-4D00-A6EC-57EFF075D2BA}" presName="aNode" presStyleLbl="fgAcc1" presStyleIdx="3" presStyleCnt="4" custScaleX="173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E93D0-C35E-494D-9B1E-BEA390890555}" type="pres">
      <dgm:prSet presAssocID="{0C0D5A69-8A7D-4D00-A6EC-57EFF075D2BA}" presName="aSpace" presStyleCnt="0"/>
      <dgm:spPr/>
    </dgm:pt>
  </dgm:ptLst>
  <dgm:cxnLst>
    <dgm:cxn modelId="{1809E941-0EA3-43E4-A2D8-E5D372186908}" type="presOf" srcId="{866AF56A-A9A6-409F-8CE1-7F4CBFC6E497}" destId="{64BBB28D-7751-487B-8D9B-EEEB765A010B}" srcOrd="0" destOrd="0" presId="urn:microsoft.com/office/officeart/2005/8/layout/pyramid2"/>
    <dgm:cxn modelId="{60935D47-8747-4BCC-9D38-722CB58CA136}" type="presOf" srcId="{F1B637E3-2F41-4BFE-9EB7-C947B2F4B37A}" destId="{26647EA1-B527-49C7-9472-62A7B77F80CC}" srcOrd="0" destOrd="0" presId="urn:microsoft.com/office/officeart/2005/8/layout/pyramid2"/>
    <dgm:cxn modelId="{033C1280-7E47-4DD8-96D8-B77C6F42E13B}" type="presOf" srcId="{0C0D5A69-8A7D-4D00-A6EC-57EFF075D2BA}" destId="{FB31F61F-5F00-46AB-BEC8-627ED32E7892}" srcOrd="0" destOrd="0" presId="urn:microsoft.com/office/officeart/2005/8/layout/pyramid2"/>
    <dgm:cxn modelId="{E9850AFE-9634-477A-B6D4-0A0470FAC94F}" srcId="{866AF56A-A9A6-409F-8CE1-7F4CBFC6E497}" destId="{5B213687-396E-4CA4-BE06-54B984F3C0C7}" srcOrd="0" destOrd="0" parTransId="{14928410-D64B-46EA-AAAF-982EE5C514F2}" sibTransId="{173ED30F-7D44-464E-B949-F96FE8E273AA}"/>
    <dgm:cxn modelId="{6D9721BB-D65A-4A29-B95B-E96F2878EA4A}" srcId="{866AF56A-A9A6-409F-8CE1-7F4CBFC6E497}" destId="{F1B637E3-2F41-4BFE-9EB7-C947B2F4B37A}" srcOrd="2" destOrd="0" parTransId="{66A5D3B5-5D02-4261-B6FC-36F801C89643}" sibTransId="{D32B3267-022E-4534-AD9E-5C4B9561CBED}"/>
    <dgm:cxn modelId="{0DBCA811-1E7B-4D15-A599-753F6EBD8350}" type="presOf" srcId="{7B5C49DC-FB7D-4E8C-941C-A945609263A5}" destId="{59E91766-BDCC-4A7E-A6FB-98FCC6204C86}" srcOrd="0" destOrd="0" presId="urn:microsoft.com/office/officeart/2005/8/layout/pyramid2"/>
    <dgm:cxn modelId="{B2A14E1A-38D0-4B70-96F8-29538A2EF3A3}" srcId="{866AF56A-A9A6-409F-8CE1-7F4CBFC6E497}" destId="{0C0D5A69-8A7D-4D00-A6EC-57EFF075D2BA}" srcOrd="3" destOrd="0" parTransId="{295104B8-20CC-4679-8E13-A7AFD869A435}" sibTransId="{E2829DB1-CC37-4451-A29E-D4807BB89693}"/>
    <dgm:cxn modelId="{EFDC2C28-0756-4714-9967-91259734ABE5}" srcId="{866AF56A-A9A6-409F-8CE1-7F4CBFC6E497}" destId="{7B5C49DC-FB7D-4E8C-941C-A945609263A5}" srcOrd="1" destOrd="0" parTransId="{D4B9EDAB-CA13-4FC7-919D-4041AF8A2E05}" sibTransId="{BF6F76B3-2EFB-45B1-8E22-C8B99FE5C58B}"/>
    <dgm:cxn modelId="{2CC1D5D9-643E-474B-9FFF-1E2768BE0B50}" type="presOf" srcId="{5B213687-396E-4CA4-BE06-54B984F3C0C7}" destId="{A12F1B39-063D-4A1C-A427-6FD5E21E9912}" srcOrd="0" destOrd="0" presId="urn:microsoft.com/office/officeart/2005/8/layout/pyramid2"/>
    <dgm:cxn modelId="{BD56FB53-1FAD-43CB-8258-493E8CE8AE2A}" type="presParOf" srcId="{64BBB28D-7751-487B-8D9B-EEEB765A010B}" destId="{8157BD47-B459-4C3F-BD6A-760A49D65903}" srcOrd="0" destOrd="0" presId="urn:microsoft.com/office/officeart/2005/8/layout/pyramid2"/>
    <dgm:cxn modelId="{97D4BA6C-3945-4C70-A4D9-460EEAAD2DE9}" type="presParOf" srcId="{64BBB28D-7751-487B-8D9B-EEEB765A010B}" destId="{7ABD20D7-BA4F-4B65-9931-4916E77C62B5}" srcOrd="1" destOrd="0" presId="urn:microsoft.com/office/officeart/2005/8/layout/pyramid2"/>
    <dgm:cxn modelId="{652999E3-D9C7-4274-BC08-7CC2AEA0E005}" type="presParOf" srcId="{7ABD20D7-BA4F-4B65-9931-4916E77C62B5}" destId="{A12F1B39-063D-4A1C-A427-6FD5E21E9912}" srcOrd="0" destOrd="0" presId="urn:microsoft.com/office/officeart/2005/8/layout/pyramid2"/>
    <dgm:cxn modelId="{96261566-C300-400B-B19A-91D270FE63CA}" type="presParOf" srcId="{7ABD20D7-BA4F-4B65-9931-4916E77C62B5}" destId="{B081086B-8526-4697-9D78-29385FAC6E93}" srcOrd="1" destOrd="0" presId="urn:microsoft.com/office/officeart/2005/8/layout/pyramid2"/>
    <dgm:cxn modelId="{91852DD7-C955-482C-9579-E663C66B40DC}" type="presParOf" srcId="{7ABD20D7-BA4F-4B65-9931-4916E77C62B5}" destId="{59E91766-BDCC-4A7E-A6FB-98FCC6204C86}" srcOrd="2" destOrd="0" presId="urn:microsoft.com/office/officeart/2005/8/layout/pyramid2"/>
    <dgm:cxn modelId="{6463E3A2-F975-4F0C-BFE8-D0CB7C8C7C93}" type="presParOf" srcId="{7ABD20D7-BA4F-4B65-9931-4916E77C62B5}" destId="{8DA94891-DE8B-43AC-BDD4-EBFE020C0E42}" srcOrd="3" destOrd="0" presId="urn:microsoft.com/office/officeart/2005/8/layout/pyramid2"/>
    <dgm:cxn modelId="{B80578CA-51D6-4CCF-BCCA-A8E5935AF805}" type="presParOf" srcId="{7ABD20D7-BA4F-4B65-9931-4916E77C62B5}" destId="{26647EA1-B527-49C7-9472-62A7B77F80CC}" srcOrd="4" destOrd="0" presId="urn:microsoft.com/office/officeart/2005/8/layout/pyramid2"/>
    <dgm:cxn modelId="{F206A2D0-A0C7-4BB1-9940-E75166EAF00A}" type="presParOf" srcId="{7ABD20D7-BA4F-4B65-9931-4916E77C62B5}" destId="{0D4652FF-83C6-4FC1-A1EA-059B0DB1E8C9}" srcOrd="5" destOrd="0" presId="urn:microsoft.com/office/officeart/2005/8/layout/pyramid2"/>
    <dgm:cxn modelId="{326A5E05-3F00-4885-9F86-A6BB83B843EB}" type="presParOf" srcId="{7ABD20D7-BA4F-4B65-9931-4916E77C62B5}" destId="{FB31F61F-5F00-46AB-BEC8-627ED32E7892}" srcOrd="6" destOrd="0" presId="urn:microsoft.com/office/officeart/2005/8/layout/pyramid2"/>
    <dgm:cxn modelId="{361A1495-0285-4D64-A6B9-7EF93AE86E5E}" type="presParOf" srcId="{7ABD20D7-BA4F-4B65-9931-4916E77C62B5}" destId="{3FAE93D0-C35E-494D-9B1E-BEA39089055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A4B87-CCDC-479B-BE21-29AD6DFED7BB}">
      <dsp:nvSpPr>
        <dsp:cNvPr id="0" name=""/>
        <dsp:cNvSpPr/>
      </dsp:nvSpPr>
      <dsp:spPr>
        <a:xfrm>
          <a:off x="1121112" y="329547"/>
          <a:ext cx="956009" cy="106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UNIT</a:t>
          </a:r>
        </a:p>
      </dsp:txBody>
      <dsp:txXfrm>
        <a:off x="1261116" y="484882"/>
        <a:ext cx="676001" cy="750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69CB7-2502-4B5A-8206-1136E30DE9E2}">
      <dsp:nvSpPr>
        <dsp:cNvPr id="0" name=""/>
        <dsp:cNvSpPr/>
      </dsp:nvSpPr>
      <dsp:spPr>
        <a:xfrm rot="10800000">
          <a:off x="1163018" y="2314"/>
          <a:ext cx="3663832" cy="96069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64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Layanan</a:t>
          </a:r>
          <a:r>
            <a:rPr lang="en-US" sz="2700" kern="1200" dirty="0"/>
            <a:t> </a:t>
          </a:r>
          <a:r>
            <a:rPr lang="en-US" sz="2700" kern="1200" dirty="0" err="1"/>
            <a:t>mahasiswa</a:t>
          </a:r>
          <a:endParaRPr lang="en-US" sz="2700" kern="1200" dirty="0"/>
        </a:p>
      </dsp:txBody>
      <dsp:txXfrm rot="10800000">
        <a:off x="1403192" y="2314"/>
        <a:ext cx="3423658" cy="960695"/>
      </dsp:txXfrm>
    </dsp:sp>
    <dsp:sp modelId="{719D9F21-88FE-4172-99BE-66D12F1E75AC}">
      <dsp:nvSpPr>
        <dsp:cNvPr id="0" name=""/>
        <dsp:cNvSpPr/>
      </dsp:nvSpPr>
      <dsp:spPr>
        <a:xfrm>
          <a:off x="682670" y="2314"/>
          <a:ext cx="960695" cy="960695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CED02A-415E-4BD8-9E8A-C9C33900B521}">
      <dsp:nvSpPr>
        <dsp:cNvPr id="0" name=""/>
        <dsp:cNvSpPr/>
      </dsp:nvSpPr>
      <dsp:spPr>
        <a:xfrm rot="10800000">
          <a:off x="1163018" y="1249785"/>
          <a:ext cx="3663832" cy="96069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64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Layanan</a:t>
          </a:r>
          <a:r>
            <a:rPr lang="en-US" sz="2700" kern="1200" dirty="0"/>
            <a:t> </a:t>
          </a:r>
          <a:r>
            <a:rPr lang="en-US" sz="2700" kern="1200" dirty="0" err="1"/>
            <a:t>dosen</a:t>
          </a:r>
          <a:endParaRPr lang="en-US" sz="2700" kern="1200" dirty="0"/>
        </a:p>
      </dsp:txBody>
      <dsp:txXfrm rot="10800000">
        <a:off x="1403192" y="1249785"/>
        <a:ext cx="3423658" cy="960695"/>
      </dsp:txXfrm>
    </dsp:sp>
    <dsp:sp modelId="{4AD63381-53A9-4DAB-9077-D80C30E9BD13}">
      <dsp:nvSpPr>
        <dsp:cNvPr id="0" name=""/>
        <dsp:cNvSpPr/>
      </dsp:nvSpPr>
      <dsp:spPr>
        <a:xfrm>
          <a:off x="682670" y="1249785"/>
          <a:ext cx="960695" cy="960695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430E173-39D6-4AE2-BBAE-8FEA980E0A4C}">
      <dsp:nvSpPr>
        <dsp:cNvPr id="0" name=""/>
        <dsp:cNvSpPr/>
      </dsp:nvSpPr>
      <dsp:spPr>
        <a:xfrm rot="10800000">
          <a:off x="1319501" y="2499570"/>
          <a:ext cx="3663832" cy="96069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64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/>
            <a:t>Layanan</a:t>
          </a:r>
          <a:r>
            <a:rPr lang="en-US" sz="2700" kern="1200" dirty="0"/>
            <a:t> </a:t>
          </a:r>
          <a:r>
            <a:rPr lang="en-US" sz="2700" kern="1200" dirty="0" err="1"/>
            <a:t>karyawan</a:t>
          </a:r>
          <a:endParaRPr lang="en-US" sz="2700" kern="1200" dirty="0"/>
        </a:p>
      </dsp:txBody>
      <dsp:txXfrm rot="10800000">
        <a:off x="1559675" y="2499570"/>
        <a:ext cx="3423658" cy="960695"/>
      </dsp:txXfrm>
    </dsp:sp>
    <dsp:sp modelId="{ABAFD97E-E187-44A2-A6F6-26073E589C53}">
      <dsp:nvSpPr>
        <dsp:cNvPr id="0" name=""/>
        <dsp:cNvSpPr/>
      </dsp:nvSpPr>
      <dsp:spPr>
        <a:xfrm>
          <a:off x="848775" y="2499570"/>
          <a:ext cx="960695" cy="960695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7BD47-B459-4C3F-BD6A-760A49D65903}">
      <dsp:nvSpPr>
        <dsp:cNvPr id="0" name=""/>
        <dsp:cNvSpPr/>
      </dsp:nvSpPr>
      <dsp:spPr>
        <a:xfrm>
          <a:off x="2082370" y="0"/>
          <a:ext cx="4351338" cy="435133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F1B39-063D-4A1C-A427-6FD5E21E9912}">
      <dsp:nvSpPr>
        <dsp:cNvPr id="0" name=""/>
        <dsp:cNvSpPr/>
      </dsp:nvSpPr>
      <dsp:spPr>
        <a:xfrm>
          <a:off x="3208445" y="435558"/>
          <a:ext cx="4927557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Dokumen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Standar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Mutu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Layanan</a:t>
          </a:r>
          <a:endParaRPr lang="en-US" sz="2500" kern="1200" dirty="0"/>
        </a:p>
      </dsp:txBody>
      <dsp:txXfrm>
        <a:off x="3246198" y="473311"/>
        <a:ext cx="4852051" cy="697876"/>
      </dsp:txXfrm>
    </dsp:sp>
    <dsp:sp modelId="{59E91766-BDCC-4A7E-A6FB-98FCC6204C86}">
      <dsp:nvSpPr>
        <dsp:cNvPr id="0" name=""/>
        <dsp:cNvSpPr/>
      </dsp:nvSpPr>
      <dsp:spPr>
        <a:xfrm>
          <a:off x="3193794" y="1305613"/>
          <a:ext cx="495685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84855"/>
              <a:satOff val="-6022"/>
              <a:lumOff val="-4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Dokumen</a:t>
          </a:r>
          <a:r>
            <a:rPr lang="en-US" sz="2500" kern="1200" dirty="0" smtClean="0"/>
            <a:t> SOP</a:t>
          </a:r>
          <a:endParaRPr lang="en-US" sz="2500" kern="1200" dirty="0"/>
        </a:p>
      </dsp:txBody>
      <dsp:txXfrm>
        <a:off x="3231547" y="1343366"/>
        <a:ext cx="4881353" cy="697876"/>
      </dsp:txXfrm>
    </dsp:sp>
    <dsp:sp modelId="{26647EA1-B527-49C7-9472-62A7B77F80CC}">
      <dsp:nvSpPr>
        <dsp:cNvPr id="0" name=""/>
        <dsp:cNvSpPr/>
      </dsp:nvSpPr>
      <dsp:spPr>
        <a:xfrm>
          <a:off x="3224963" y="2175669"/>
          <a:ext cx="4894522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69710"/>
              <a:satOff val="-12044"/>
              <a:lumOff val="-99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Dokumen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Instruksi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Kerja</a:t>
          </a:r>
          <a:r>
            <a:rPr lang="en-US" sz="2400" kern="1200" dirty="0" smtClean="0"/>
            <a:t> (IK)</a:t>
          </a:r>
          <a:endParaRPr lang="en-US" sz="2400" kern="1200" dirty="0"/>
        </a:p>
      </dsp:txBody>
      <dsp:txXfrm>
        <a:off x="3262716" y="2213422"/>
        <a:ext cx="4819016" cy="697876"/>
      </dsp:txXfrm>
    </dsp:sp>
    <dsp:sp modelId="{FB31F61F-5F00-46AB-BEC8-627ED32E7892}">
      <dsp:nvSpPr>
        <dsp:cNvPr id="0" name=""/>
        <dsp:cNvSpPr/>
      </dsp:nvSpPr>
      <dsp:spPr>
        <a:xfrm>
          <a:off x="3224963" y="3045724"/>
          <a:ext cx="4894522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4565"/>
              <a:satOff val="-18066"/>
              <a:lumOff val="-149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Formulir</a:t>
          </a:r>
          <a:endParaRPr lang="en-US" sz="2400" kern="1200" dirty="0"/>
        </a:p>
      </dsp:txBody>
      <dsp:txXfrm>
        <a:off x="3262716" y="3083477"/>
        <a:ext cx="4819016" cy="69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4F57F05-A54A-4B13-BBEC-67C318BB0A0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76DAAB-C46B-43C8-A4EA-530AF2424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44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6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4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04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54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6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6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0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6027F-7875-4030-9381-8BD8C4F2193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4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6027F-7875-4030-9381-8BD8C4F2193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6027F-7875-4030-9381-8BD8C4F21935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0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9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5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8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3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6/24/2019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76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/>
              <a:t>Standar</a:t>
            </a:r>
            <a:r>
              <a:rPr lang="en-US" sz="8800" dirty="0" smtClean="0"/>
              <a:t> </a:t>
            </a:r>
            <a:r>
              <a:rPr lang="en-US" sz="8800" dirty="0" err="1" smtClean="0"/>
              <a:t>Mutu</a:t>
            </a:r>
            <a:r>
              <a:rPr lang="en-US" sz="8800" dirty="0" smtClean="0"/>
              <a:t> </a:t>
            </a:r>
            <a:r>
              <a:rPr lang="en-US" sz="8800" dirty="0" err="1" smtClean="0"/>
              <a:t>Layanan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Audit </a:t>
            </a:r>
            <a:r>
              <a:rPr lang="en-US" dirty="0" err="1" smtClean="0"/>
              <a:t>Mutu</a:t>
            </a:r>
            <a:r>
              <a:rPr lang="en-US" dirty="0" smtClean="0"/>
              <a:t> Internal </a:t>
            </a:r>
            <a:r>
              <a:rPr lang="en-US" dirty="0" err="1" smtClean="0"/>
              <a:t>Pendukung</a:t>
            </a:r>
            <a:endParaRPr lang="en-US" dirty="0" smtClean="0"/>
          </a:p>
          <a:p>
            <a:pPr algn="r"/>
            <a:r>
              <a:rPr lang="en-US" dirty="0" smtClean="0"/>
              <a:t>SPMAIP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7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98" y="0"/>
            <a:ext cx="12291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851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TUGAS SPMAIP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/>
              <a:t>Unit-Unit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(Biro, </a:t>
            </a:r>
            <a:r>
              <a:rPr lang="en-US" dirty="0" err="1"/>
              <a:t>Lembaga</a:t>
            </a:r>
            <a:r>
              <a:rPr lang="en-US" dirty="0"/>
              <a:t>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Sekretariat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/>
              <a:t>mutu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lvl="2"/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Unit</a:t>
            </a:r>
          </a:p>
          <a:p>
            <a:pPr lvl="2"/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(SOP)</a:t>
            </a:r>
          </a:p>
          <a:p>
            <a:pPr lvl="2"/>
            <a:r>
              <a:rPr lang="en-US" dirty="0" err="1" smtClean="0"/>
              <a:t>Intruksi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(IK)</a:t>
            </a:r>
          </a:p>
          <a:p>
            <a:pPr lvl="2"/>
            <a:r>
              <a:rPr lang="en-US" dirty="0" err="1" smtClean="0"/>
              <a:t>Formulir</a:t>
            </a:r>
            <a:endParaRPr lang="en-US" dirty="0"/>
          </a:p>
          <a:p>
            <a:pPr lvl="1"/>
            <a:r>
              <a:rPr lang="en-US" dirty="0" err="1" smtClean="0"/>
              <a:t>Bersama</a:t>
            </a:r>
            <a:r>
              <a:rPr lang="en-US" dirty="0" smtClean="0"/>
              <a:t> BAPSI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Unit </a:t>
            </a:r>
            <a:r>
              <a:rPr lang="en-US" dirty="0" err="1" smtClean="0"/>
              <a:t>Pendukung</a:t>
            </a:r>
            <a:endParaRPr lang="en-US" dirty="0" smtClean="0"/>
          </a:p>
          <a:p>
            <a:pPr lvl="1"/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kepuasana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unit</a:t>
            </a:r>
          </a:p>
          <a:p>
            <a:pPr lvl="1"/>
            <a:r>
              <a:rPr lang="en-US" dirty="0" err="1" smtClean="0"/>
              <a:t>Melakukan</a:t>
            </a:r>
            <a:r>
              <a:rPr lang="en-US" dirty="0" smtClean="0"/>
              <a:t> Audit </a:t>
            </a:r>
            <a:r>
              <a:rPr lang="en-US" dirty="0" err="1" smtClean="0"/>
              <a:t>Mutu</a:t>
            </a:r>
            <a:r>
              <a:rPr lang="en-US" dirty="0" smtClean="0"/>
              <a:t> Internal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berkala</a:t>
            </a:r>
            <a:r>
              <a:rPr lang="en-US" dirty="0"/>
              <a:t> (2x </a:t>
            </a: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unit-unit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stakeholder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900"/>
            <a:ext cx="121920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09" y="1188077"/>
            <a:ext cx="4880071" cy="5289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910" y="950306"/>
            <a:ext cx="9404723" cy="8823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Proses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</a:t>
            </a:r>
            <a:r>
              <a:rPr lang="en-US" dirty="0" err="1" smtClean="0"/>
              <a:t>Pendukung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56045" y="1971306"/>
          <a:ext cx="4306955" cy="314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9603" y="3901067"/>
            <a:ext cx="124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PRODUK</a:t>
            </a:r>
          </a:p>
          <a:p>
            <a:r>
              <a:rPr lang="en-US" dirty="0" smtClean="0"/>
              <a:t>LAYANAN</a:t>
            </a:r>
            <a:endParaRPr lang="en-US" dirty="0"/>
          </a:p>
        </p:txBody>
      </p:sp>
      <p:sp>
        <p:nvSpPr>
          <p:cNvPr id="9" name="AutoShape 2" descr="Image result for client ic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400" y="2710527"/>
            <a:ext cx="1662319" cy="1662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702" y="2982606"/>
            <a:ext cx="1010015" cy="9184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243" y="1648157"/>
            <a:ext cx="4411103" cy="4505819"/>
          </a:xfrm>
          <a:prstGeom prst="rect">
            <a:avLst/>
          </a:prstGeom>
        </p:spPr>
      </p:pic>
      <p:sp>
        <p:nvSpPr>
          <p:cNvPr id="23" name="Arrow: Left-Right 22"/>
          <p:cNvSpPr/>
          <p:nvPr/>
        </p:nvSpPr>
        <p:spPr>
          <a:xfrm>
            <a:off x="8505295" y="3243599"/>
            <a:ext cx="1102531" cy="59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06595393"/>
              </p:ext>
            </p:extLst>
          </p:nvPr>
        </p:nvGraphicFramePr>
        <p:xfrm>
          <a:off x="2242685" y="2982606"/>
          <a:ext cx="2618573" cy="139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Arrow: Left-Right 24"/>
          <p:cNvSpPr/>
          <p:nvPr/>
        </p:nvSpPr>
        <p:spPr>
          <a:xfrm>
            <a:off x="6140980" y="3243599"/>
            <a:ext cx="1189761" cy="5961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/>
          <p:cNvSpPr/>
          <p:nvPr/>
        </p:nvSpPr>
        <p:spPr>
          <a:xfrm>
            <a:off x="291548" y="25998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803400" y="4358044"/>
            <a:ext cx="194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PENGGUNA LAYANAN (</a:t>
            </a:r>
            <a:r>
              <a:rPr lang="en-US" dirty="0" err="1"/>
              <a:t>Mahasiswa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Dosen</a:t>
            </a:r>
            <a:r>
              <a:rPr lang="en-US" dirty="0"/>
              <a:t>,</a:t>
            </a:r>
          </a:p>
          <a:p>
            <a:pPr algn="ctr"/>
            <a:r>
              <a:rPr lang="en-US" dirty="0" err="1" smtClean="0"/>
              <a:t>Karyawan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0909" y="1208476"/>
            <a:ext cx="4880071" cy="439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 MUTU LAYANAN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162795" y="1749287"/>
            <a:ext cx="4704522" cy="38429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 MUTU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47826"/>
              </p:ext>
            </p:extLst>
          </p:nvPr>
        </p:nvGraphicFramePr>
        <p:xfrm>
          <a:off x="1672988" y="1853248"/>
          <a:ext cx="5509522" cy="346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2285" y="2756453"/>
            <a:ext cx="1275766" cy="1576863"/>
            <a:chOff x="387625" y="2558167"/>
            <a:chExt cx="1534252" cy="18473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625" y="2558167"/>
              <a:ext cx="1437623" cy="143762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2740" y="3972807"/>
              <a:ext cx="1179137" cy="43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UNIT</a:t>
              </a:r>
            </a:p>
          </p:txBody>
        </p:sp>
      </p:grpSp>
      <p:sp>
        <p:nvSpPr>
          <p:cNvPr id="11" name="Arrow: Right 10"/>
          <p:cNvSpPr/>
          <p:nvPr/>
        </p:nvSpPr>
        <p:spPr>
          <a:xfrm>
            <a:off x="1390560" y="3227165"/>
            <a:ext cx="762918" cy="73681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6916029" y="3205978"/>
            <a:ext cx="888814" cy="73681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750" y="3035161"/>
            <a:ext cx="1096440" cy="10964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33727" y="425882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856600" y="2617367"/>
            <a:ext cx="1770106" cy="18604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 MUTU</a:t>
            </a:r>
            <a:endParaRPr lang="en-US" dirty="0"/>
          </a:p>
        </p:txBody>
      </p:sp>
      <p:sp>
        <p:nvSpPr>
          <p:cNvPr id="19" name="Arrow: Left-Right 18"/>
          <p:cNvSpPr/>
          <p:nvPr/>
        </p:nvSpPr>
        <p:spPr>
          <a:xfrm>
            <a:off x="8889496" y="3315954"/>
            <a:ext cx="886755" cy="61357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standarisasi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kelalaian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. 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individual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 </a:t>
            </a:r>
          </a:p>
          <a:p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mengurangl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proses </a:t>
            </a:r>
            <a:r>
              <a:rPr lang="en-US" dirty="0" err="1"/>
              <a:t>sehari-hari</a:t>
            </a:r>
            <a:r>
              <a:rPr lang="en-US" dirty="0"/>
              <a:t>. 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</a:p>
          <a:p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Sistematika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53855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1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23531"/>
              </p:ext>
            </p:extLst>
          </p:nvPr>
        </p:nvGraphicFramePr>
        <p:xfrm>
          <a:off x="404262" y="1825623"/>
          <a:ext cx="11579190" cy="4671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4170">
                  <a:extLst>
                    <a:ext uri="{9D8B030D-6E8A-4147-A177-3AD203B41FA5}">
                      <a16:colId xmlns:a16="http://schemas.microsoft.com/office/drawing/2014/main" val="48766825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1532252719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3911132795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4170485590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4180553952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2692368135"/>
                    </a:ext>
                  </a:extLst>
                </a:gridCol>
                <a:gridCol w="1654170">
                  <a:extLst>
                    <a:ext uri="{9D8B030D-6E8A-4147-A177-3AD203B41FA5}">
                      <a16:colId xmlns:a16="http://schemas.microsoft.com/office/drawing/2014/main" val="1676283966"/>
                    </a:ext>
                  </a:extLst>
                </a:gridCol>
              </a:tblGrid>
              <a:tr h="11371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Layanan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Proses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Produk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Layanan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Pernyatataan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Mutu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Dokumen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84817"/>
                  </a:ext>
                </a:extLst>
              </a:tr>
              <a:tr h="35342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Macam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Layanan</a:t>
                      </a:r>
                      <a:r>
                        <a:rPr lang="en-US" baseline="0" dirty="0" smtClean="0"/>
                        <a:t> yang</a:t>
                      </a:r>
                    </a:p>
                    <a:p>
                      <a:r>
                        <a:rPr lang="en-US" baseline="0" dirty="0" err="1" smtClean="0"/>
                        <a:t>diberikan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Langkah-langkah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Nama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layanan</a:t>
                      </a:r>
                      <a:r>
                        <a:rPr lang="en-US" dirty="0" smtClean="0"/>
                        <a:t> (bias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Pernyataan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layanan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memakai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kaidah</a:t>
                      </a:r>
                      <a:r>
                        <a:rPr lang="en-US" baseline="0" dirty="0" smtClean="0"/>
                        <a:t> ABCD/KPI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ukuran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layanan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kondisi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sudah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telah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terjadi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Aspek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dipakai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menunjukan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ketercapaian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indikator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Dokumen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hasil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Layanan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Dokumen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referensi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87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8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188</TotalTime>
  <Words>308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Depth</vt:lpstr>
      <vt:lpstr>Standar Mutu Layanan</vt:lpstr>
      <vt:lpstr>TUGAS SPMAIP</vt:lpstr>
      <vt:lpstr>PowerPoint Presentation</vt:lpstr>
      <vt:lpstr>Proses Penjaminan Mutu Unit Pendukung </vt:lpstr>
      <vt:lpstr>STANDAR MUTU</vt:lpstr>
      <vt:lpstr>Manfaat Standar Mutu Layanan</vt:lpstr>
      <vt:lpstr>Sistematika Dokumen Mutu</vt:lpstr>
      <vt:lpstr>Format Standar Mutu Layanan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 Mutu Layanan</dc:title>
  <dc:creator>USD-SPMAI</dc:creator>
  <cp:lastModifiedBy>USD-SPMAI</cp:lastModifiedBy>
  <cp:revision>14</cp:revision>
  <cp:lastPrinted>2019-06-24T00:32:07Z</cp:lastPrinted>
  <dcterms:created xsi:type="dcterms:W3CDTF">2019-06-23T11:33:46Z</dcterms:created>
  <dcterms:modified xsi:type="dcterms:W3CDTF">2019-06-24T00:37:04Z</dcterms:modified>
</cp:coreProperties>
</file>