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2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9" r:id="rId2"/>
    <p:sldMasterId id="214748373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ja-JP"/>
    </a:defPPr>
    <a:lvl1pPr marL="0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1pPr>
    <a:lvl2pPr marL="816376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2pPr>
    <a:lvl3pPr marL="1632753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3pPr>
    <a:lvl4pPr marL="2449129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4pPr>
    <a:lvl5pPr marL="3265505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5pPr>
    <a:lvl6pPr marL="4081882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6pPr>
    <a:lvl7pPr marL="4898258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7pPr>
    <a:lvl8pPr marL="5714634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8pPr>
    <a:lvl9pPr marL="6531011" algn="l" defTabSz="1632753" rtl="0" eaLnBrk="1" latinLnBrk="0" hangingPunct="1">
      <a:defRPr kumimoji="1" sz="3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3.png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of Contents - 6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0" y="0"/>
            <a:ext cx="563990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556919" y="782320"/>
            <a:ext cx="4482872" cy="5471965"/>
          </a:xfrm>
        </p:spPr>
        <p:txBody>
          <a:bodyPr>
            <a:normAutofit/>
          </a:bodyPr>
          <a:lstStyle>
            <a:lvl1pPr algn="ctr">
              <a:defRPr sz="64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円/楕円 4"/>
          <p:cNvSpPr/>
          <p:nvPr/>
        </p:nvSpPr>
        <p:spPr>
          <a:xfrm>
            <a:off x="5423867" y="860918"/>
            <a:ext cx="432085" cy="4320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1</a:t>
            </a:r>
            <a:endParaRPr kumimoji="1" lang="ja-JP" altLang="en-US" sz="1200" dirty="0"/>
          </a:p>
        </p:txBody>
      </p:sp>
      <p:sp>
        <p:nvSpPr>
          <p:cNvPr id="7" name="円/楕円 6"/>
          <p:cNvSpPr/>
          <p:nvPr/>
        </p:nvSpPr>
        <p:spPr>
          <a:xfrm>
            <a:off x="5423867" y="1768178"/>
            <a:ext cx="432085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2</a:t>
            </a:r>
            <a:endParaRPr kumimoji="1" lang="ja-JP" altLang="en-US" sz="1200" dirty="0"/>
          </a:p>
        </p:txBody>
      </p:sp>
      <p:sp>
        <p:nvSpPr>
          <p:cNvPr id="8" name="円/楕円 7"/>
          <p:cNvSpPr/>
          <p:nvPr/>
        </p:nvSpPr>
        <p:spPr>
          <a:xfrm>
            <a:off x="5423867" y="2675438"/>
            <a:ext cx="432085" cy="4320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3</a:t>
            </a:r>
            <a:endParaRPr kumimoji="1" lang="ja-JP" altLang="en-US" sz="1200" dirty="0"/>
          </a:p>
        </p:txBody>
      </p:sp>
      <p:sp>
        <p:nvSpPr>
          <p:cNvPr id="9" name="円/楕円 8"/>
          <p:cNvSpPr/>
          <p:nvPr/>
        </p:nvSpPr>
        <p:spPr>
          <a:xfrm>
            <a:off x="5423867" y="3582698"/>
            <a:ext cx="432085" cy="4320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4</a:t>
            </a:r>
            <a:endParaRPr kumimoji="1" lang="ja-JP" altLang="en-US" sz="1200" dirty="0"/>
          </a:p>
        </p:txBody>
      </p:sp>
      <p:sp>
        <p:nvSpPr>
          <p:cNvPr id="10" name="円/楕円 9"/>
          <p:cNvSpPr/>
          <p:nvPr/>
        </p:nvSpPr>
        <p:spPr>
          <a:xfrm>
            <a:off x="5423867" y="4489958"/>
            <a:ext cx="432085" cy="4320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5</a:t>
            </a:r>
            <a:endParaRPr kumimoji="1" lang="ja-JP" altLang="en-US" sz="1200" dirty="0"/>
          </a:p>
        </p:txBody>
      </p:sp>
      <p:sp>
        <p:nvSpPr>
          <p:cNvPr id="11" name="円/楕円 10"/>
          <p:cNvSpPr/>
          <p:nvPr/>
        </p:nvSpPr>
        <p:spPr>
          <a:xfrm>
            <a:off x="5423867" y="5397219"/>
            <a:ext cx="432085" cy="43204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6</a:t>
            </a:r>
            <a:endParaRPr kumimoji="1" lang="ja-JP" altLang="en-US" sz="1200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6000739" y="692696"/>
            <a:ext cx="5520334" cy="624069"/>
          </a:xfrm>
        </p:spPr>
        <p:txBody>
          <a:bodyPr anchor="b">
            <a:normAutofit/>
          </a:bodyPr>
          <a:lstStyle>
            <a:lvl1pPr algn="l">
              <a:defRPr sz="240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6000739" y="1172749"/>
            <a:ext cx="5520334" cy="402456"/>
          </a:xfrm>
        </p:spPr>
        <p:txBody>
          <a:bodyPr anchor="t">
            <a:normAutofit/>
          </a:bodyPr>
          <a:lstStyle>
            <a:lvl1pPr algn="l">
              <a:defRPr sz="1333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6000739" y="5234790"/>
            <a:ext cx="5520334" cy="624069"/>
          </a:xfrm>
        </p:spPr>
        <p:txBody>
          <a:bodyPr anchor="b">
            <a:normAutofit/>
          </a:bodyPr>
          <a:lstStyle>
            <a:lvl1pPr algn="l">
              <a:defRPr sz="2400" baseline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6000739" y="5714843"/>
            <a:ext cx="5520334" cy="402456"/>
          </a:xfrm>
        </p:spPr>
        <p:txBody>
          <a:bodyPr anchor="t">
            <a:normAutofit/>
          </a:bodyPr>
          <a:lstStyle>
            <a:lvl1pPr algn="l">
              <a:defRPr sz="1333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6000739" y="1601115"/>
            <a:ext cx="5520334" cy="624069"/>
          </a:xfrm>
        </p:spPr>
        <p:txBody>
          <a:bodyPr anchor="b">
            <a:normAutofit/>
          </a:bodyPr>
          <a:lstStyle>
            <a:lvl1pPr algn="l">
              <a:defRPr sz="24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6000739" y="2081168"/>
            <a:ext cx="5520334" cy="402456"/>
          </a:xfrm>
        </p:spPr>
        <p:txBody>
          <a:bodyPr anchor="t">
            <a:normAutofit/>
          </a:bodyPr>
          <a:lstStyle>
            <a:lvl1pPr algn="l">
              <a:defRPr sz="1333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6000739" y="2509534"/>
            <a:ext cx="5520334" cy="624069"/>
          </a:xfrm>
        </p:spPr>
        <p:txBody>
          <a:bodyPr anchor="b">
            <a:normAutofit/>
          </a:bodyPr>
          <a:lstStyle>
            <a:lvl1pPr algn="l">
              <a:defRPr sz="24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6000739" y="2989587"/>
            <a:ext cx="5520334" cy="402456"/>
          </a:xfrm>
        </p:spPr>
        <p:txBody>
          <a:bodyPr anchor="t">
            <a:normAutofit/>
          </a:bodyPr>
          <a:lstStyle>
            <a:lvl1pPr algn="l">
              <a:defRPr sz="1333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6000739" y="3417952"/>
            <a:ext cx="5520334" cy="624069"/>
          </a:xfrm>
        </p:spPr>
        <p:txBody>
          <a:bodyPr anchor="b">
            <a:normAutofit/>
          </a:bodyPr>
          <a:lstStyle>
            <a:lvl1pPr algn="l">
              <a:defRPr sz="240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000739" y="3898005"/>
            <a:ext cx="5520334" cy="402456"/>
          </a:xfrm>
        </p:spPr>
        <p:txBody>
          <a:bodyPr anchor="t">
            <a:normAutofit/>
          </a:bodyPr>
          <a:lstStyle>
            <a:lvl1pPr algn="l">
              <a:defRPr sz="1333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6000739" y="4326371"/>
            <a:ext cx="5520334" cy="624069"/>
          </a:xfrm>
        </p:spPr>
        <p:txBody>
          <a:bodyPr anchor="b">
            <a:normAutofit/>
          </a:bodyPr>
          <a:lstStyle>
            <a:lvl1pPr algn="l">
              <a:defRPr sz="240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6000739" y="4806424"/>
            <a:ext cx="5520334" cy="402456"/>
          </a:xfrm>
        </p:spPr>
        <p:txBody>
          <a:bodyPr anchor="t">
            <a:normAutofit/>
          </a:bodyPr>
          <a:lstStyle>
            <a:lvl1pPr algn="l">
              <a:defRPr sz="1333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1867">
                <a:solidFill>
                  <a:schemeClr val="bg1"/>
                </a:solidFill>
              </a:defRPr>
            </a:lvl1pPr>
          </a:lstStyle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3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750"/>
                            </p:stCondLst>
                            <p:childTnLst>
                              <p:par>
                                <p:cTn id="79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" grpId="0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&amp; 4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/>
          <p:cNvSpPr/>
          <p:nvPr/>
        </p:nvSpPr>
        <p:spPr>
          <a:xfrm>
            <a:off x="0" y="1"/>
            <a:ext cx="6095472" cy="6857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5999981" cy="6858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288038" y="164638"/>
            <a:ext cx="5327768" cy="80210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6336047" y="1028734"/>
            <a:ext cx="5279759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6384057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5663914" y="1604798"/>
            <a:ext cx="720142" cy="480053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直角三角形 10"/>
          <p:cNvSpPr/>
          <p:nvPr/>
        </p:nvSpPr>
        <p:spPr>
          <a:xfrm rot="5400000">
            <a:off x="6143753" y="2036569"/>
            <a:ext cx="192023" cy="288586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5807943" y="1527544"/>
            <a:ext cx="432085" cy="672075"/>
          </a:xfrm>
        </p:spPr>
        <p:txBody>
          <a:bodyPr anchor="t">
            <a:noAutofit/>
          </a:bodyPr>
          <a:lstStyle>
            <a:lvl1pPr algn="ctr">
              <a:defRPr sz="2933" i="0" baseline="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#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6457140" y="1604798"/>
            <a:ext cx="5158665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480075" y="2132856"/>
            <a:ext cx="5135730" cy="384043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6576095" y="2084851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3" name="テキスト プレースホルダー 5"/>
          <p:cNvSpPr>
            <a:spLocks noGrp="1"/>
          </p:cNvSpPr>
          <p:nvPr>
            <p:ph type="body" sz="quarter" idx="25" hasCustomPrompt="1"/>
          </p:nvPr>
        </p:nvSpPr>
        <p:spPr>
          <a:xfrm>
            <a:off x="5655822" y="2761722"/>
            <a:ext cx="720142" cy="480053"/>
          </a:xfrm>
          <a:prstGeom prst="rect">
            <a:avLst/>
          </a:prstGeom>
          <a:solidFill>
            <a:schemeClr val="accent3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4" name="直角三角形 23"/>
          <p:cNvSpPr/>
          <p:nvPr/>
        </p:nvSpPr>
        <p:spPr>
          <a:xfrm rot="5400000">
            <a:off x="6135660" y="3193494"/>
            <a:ext cx="192023" cy="288586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5799850" y="2684469"/>
            <a:ext cx="432085" cy="672075"/>
          </a:xfrm>
        </p:spPr>
        <p:txBody>
          <a:bodyPr anchor="t">
            <a:noAutofit/>
          </a:bodyPr>
          <a:lstStyle>
            <a:lvl1pPr algn="ctr">
              <a:defRPr sz="2933" i="0" baseline="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#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6449048" y="2761722"/>
            <a:ext cx="5158665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6471983" y="3289780"/>
            <a:ext cx="5135730" cy="384043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6568002" y="3241776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9" name="テキスト プレースホルダー 5"/>
          <p:cNvSpPr>
            <a:spLocks noGrp="1"/>
          </p:cNvSpPr>
          <p:nvPr>
            <p:ph type="body" sz="quarter" idx="29" hasCustomPrompt="1"/>
          </p:nvPr>
        </p:nvSpPr>
        <p:spPr>
          <a:xfrm>
            <a:off x="5663914" y="3856252"/>
            <a:ext cx="720142" cy="480053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0" name="直角三角形 29"/>
          <p:cNvSpPr/>
          <p:nvPr/>
        </p:nvSpPr>
        <p:spPr>
          <a:xfrm rot="5400000">
            <a:off x="6143753" y="4288023"/>
            <a:ext cx="192023" cy="288586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5807943" y="3778998"/>
            <a:ext cx="432085" cy="672075"/>
          </a:xfrm>
        </p:spPr>
        <p:txBody>
          <a:bodyPr anchor="t">
            <a:noAutofit/>
          </a:bodyPr>
          <a:lstStyle>
            <a:lvl1pPr algn="ctr">
              <a:defRPr sz="2933" i="0" baseline="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#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6457140" y="3856252"/>
            <a:ext cx="5158665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6480075" y="4384310"/>
            <a:ext cx="5135730" cy="384043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正方形/長方形 33"/>
          <p:cNvSpPr/>
          <p:nvPr/>
        </p:nvSpPr>
        <p:spPr>
          <a:xfrm>
            <a:off x="6576095" y="4336305"/>
            <a:ext cx="2160427" cy="480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5" name="テキスト プレースホルダー 5"/>
          <p:cNvSpPr>
            <a:spLocks noGrp="1"/>
          </p:cNvSpPr>
          <p:nvPr>
            <p:ph type="body" sz="quarter" idx="33" hasCustomPrompt="1"/>
          </p:nvPr>
        </p:nvSpPr>
        <p:spPr>
          <a:xfrm>
            <a:off x="5660126" y="5013176"/>
            <a:ext cx="720142" cy="480053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6" name="直角三角形 35"/>
          <p:cNvSpPr/>
          <p:nvPr/>
        </p:nvSpPr>
        <p:spPr>
          <a:xfrm rot="5400000">
            <a:off x="6139964" y="5444948"/>
            <a:ext cx="192023" cy="288586"/>
          </a:xfrm>
          <a:prstGeom prst="rtTriangl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5804155" y="4935923"/>
            <a:ext cx="432085" cy="672075"/>
          </a:xfrm>
        </p:spPr>
        <p:txBody>
          <a:bodyPr anchor="t">
            <a:noAutofit/>
          </a:bodyPr>
          <a:lstStyle>
            <a:lvl1pPr algn="ctr">
              <a:defRPr sz="2933" i="0" baseline="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#</a:t>
            </a:r>
            <a:endParaRPr kumimoji="1" lang="ja-JP" altLang="en-US" dirty="0"/>
          </a:p>
        </p:txBody>
      </p:sp>
      <p:sp>
        <p:nvSpPr>
          <p:cNvPr id="38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6453352" y="5013176"/>
            <a:ext cx="5158665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36" hasCustomPrompt="1"/>
          </p:nvPr>
        </p:nvSpPr>
        <p:spPr>
          <a:xfrm>
            <a:off x="6476287" y="5541235"/>
            <a:ext cx="5135730" cy="384043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正方形/長方形 39"/>
          <p:cNvSpPr/>
          <p:nvPr/>
        </p:nvSpPr>
        <p:spPr>
          <a:xfrm>
            <a:off x="6572307" y="5493230"/>
            <a:ext cx="2160427" cy="480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4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1867">
                <a:solidFill>
                  <a:schemeClr val="bg1"/>
                </a:solidFill>
              </a:defRPr>
            </a:lvl1pPr>
          </a:lstStyle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00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250"/>
                            </p:stCondLst>
                            <p:childTnLst>
                              <p:par>
                                <p:cTn id="5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7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25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500"/>
                            </p:stCondLst>
                            <p:childTnLst>
                              <p:par>
                                <p:cTn id="8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5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750"/>
                            </p:stCondLst>
                            <p:childTnLst>
                              <p:par>
                                <p:cTn id="10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" grpId="0"/>
      <p:bldP spid="6" grpId="0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nimBg="1"/>
      <p:bldP spid="12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23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animBg="1"/>
      <p:bldP spid="29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正方形/長方形 40"/>
          <p:cNvSpPr/>
          <p:nvPr/>
        </p:nvSpPr>
        <p:spPr>
          <a:xfrm>
            <a:off x="0" y="1"/>
            <a:ext cx="6095472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5999981" cy="6858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384057" y="909562"/>
            <a:ext cx="5327768" cy="2064657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6480076" y="2998260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396517" y="3135085"/>
            <a:ext cx="5331292" cy="2012647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1867">
                <a:solidFill>
                  <a:schemeClr val="bg1"/>
                </a:solidFill>
              </a:defRPr>
            </a:lvl1pPr>
          </a:lstStyle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4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3" decel="100000" fill="hold" grpId="0" nodeType="withEffect">
                                  <p:stCondLst>
                                    <p:cond delay="1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00"/>
                            </p:stCondLst>
                            <p:childTnLst>
                              <p:par>
                                <p:cTn id="1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" grpId="0"/>
      <p:bldP spid="6" grpId="0"/>
      <p:bldP spid="8" grpId="0" animBg="1"/>
      <p:bldP spid="1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ext &amp;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"/>
            <a:ext cx="6095472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407213" y="782320"/>
            <a:ext cx="5281045" cy="5471965"/>
          </a:xfrm>
        </p:spPr>
        <p:txBody>
          <a:bodyPr>
            <a:normAutofit/>
          </a:bodyPr>
          <a:lstStyle>
            <a:lvl1pPr algn="ctr">
              <a:defRPr sz="48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396517" y="1657533"/>
            <a:ext cx="5331292" cy="3542935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296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l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1"/>
            <a:ext cx="12192000" cy="3429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図プレースホルダー 2"/>
          <p:cNvSpPr>
            <a:spLocks noGrp="1"/>
          </p:cNvSpPr>
          <p:nvPr>
            <p:ph type="pic" sz="quarter" idx="12" hasCustomPrompt="1"/>
          </p:nvPr>
        </p:nvSpPr>
        <p:spPr>
          <a:xfrm>
            <a:off x="619179" y="0"/>
            <a:ext cx="5476292" cy="6858000"/>
          </a:xfrm>
        </p:spPr>
        <p:txBody>
          <a:bodyPr>
            <a:normAutofit/>
          </a:bodyPr>
          <a:lstStyle>
            <a:lvl1pPr>
              <a:defRPr sz="1333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384057" y="553329"/>
            <a:ext cx="5327768" cy="2810021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6480076" y="3584340"/>
            <a:ext cx="2160427" cy="4800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396517" y="3664893"/>
            <a:ext cx="5331292" cy="2012647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3335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9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/>
      <p:bldP spid="6" grpId="0"/>
      <p:bldP spid="7" grpId="0" animBg="1"/>
      <p:bldP spid="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s, Icon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25457" y="29028"/>
            <a:ext cx="2400208" cy="3077029"/>
          </a:xfrm>
        </p:spPr>
        <p:txBody>
          <a:bodyPr/>
          <a:lstStyle>
            <a:lvl1pPr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2458716" y="3137733"/>
            <a:ext cx="2400208" cy="3077029"/>
          </a:xfrm>
        </p:spPr>
        <p:txBody>
          <a:bodyPr>
            <a:normAutofit/>
          </a:bodyPr>
          <a:lstStyle>
            <a:lvl1pPr marL="0" marR="0" indent="0" algn="l" defTabSz="10885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7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4891974" y="29028"/>
            <a:ext cx="2400208" cy="3077029"/>
          </a:xfrm>
        </p:spPr>
        <p:txBody>
          <a:bodyPr>
            <a:normAutofit/>
          </a:bodyPr>
          <a:lstStyle>
            <a:lvl1pPr marL="0" marR="0" indent="0" algn="l" defTabSz="10885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8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7326093" y="3137962"/>
            <a:ext cx="2400208" cy="3077029"/>
          </a:xfrm>
        </p:spPr>
        <p:txBody>
          <a:bodyPr>
            <a:normAutofit/>
          </a:bodyPr>
          <a:lstStyle>
            <a:lvl1pPr marL="0" marR="0" indent="0" algn="l" defTabSz="10885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9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9758492" y="29028"/>
            <a:ext cx="2400208" cy="3077029"/>
          </a:xfrm>
        </p:spPr>
        <p:txBody>
          <a:bodyPr>
            <a:normAutofit/>
          </a:bodyPr>
          <a:lstStyle>
            <a:lvl1pPr marL="0" marR="0" indent="0" algn="l" defTabSz="10885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25457" y="3137962"/>
            <a:ext cx="2400208" cy="3076800"/>
          </a:xfrm>
          <a:prstGeom prst="rect">
            <a:avLst/>
          </a:prstGeom>
          <a:solidFill>
            <a:schemeClr val="accent2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1" name="正方形/長方形 10"/>
          <p:cNvSpPr/>
          <p:nvPr/>
        </p:nvSpPr>
        <p:spPr>
          <a:xfrm>
            <a:off x="2458716" y="29257"/>
            <a:ext cx="2400208" cy="3076800"/>
          </a:xfrm>
          <a:prstGeom prst="rect">
            <a:avLst/>
          </a:prstGeom>
          <a:solidFill>
            <a:schemeClr val="accent3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2" name="正方形/長方形 11"/>
          <p:cNvSpPr/>
          <p:nvPr/>
        </p:nvSpPr>
        <p:spPr>
          <a:xfrm>
            <a:off x="4891974" y="3137962"/>
            <a:ext cx="2400208" cy="3076800"/>
          </a:xfrm>
          <a:prstGeom prst="rect">
            <a:avLst/>
          </a:prstGeom>
          <a:solidFill>
            <a:schemeClr val="accent1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3" name="正方形/長方形 12"/>
          <p:cNvSpPr/>
          <p:nvPr/>
        </p:nvSpPr>
        <p:spPr>
          <a:xfrm>
            <a:off x="7326093" y="29257"/>
            <a:ext cx="2400208" cy="3076800"/>
          </a:xfrm>
          <a:prstGeom prst="rect">
            <a:avLst/>
          </a:prstGeom>
          <a:solidFill>
            <a:schemeClr val="accent4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4" name="正方形/長方形 13"/>
          <p:cNvSpPr/>
          <p:nvPr/>
        </p:nvSpPr>
        <p:spPr>
          <a:xfrm>
            <a:off x="9758492" y="3138191"/>
            <a:ext cx="2400208" cy="3076800"/>
          </a:xfrm>
          <a:prstGeom prst="rect">
            <a:avLst/>
          </a:prstGeom>
          <a:solidFill>
            <a:schemeClr val="accent5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5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969490" y="3415187"/>
            <a:ext cx="523067" cy="523021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6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3402748" y="340119"/>
            <a:ext cx="523067" cy="523021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7" name="図プレースホルダー 7"/>
          <p:cNvSpPr>
            <a:spLocks noGrp="1"/>
          </p:cNvSpPr>
          <p:nvPr>
            <p:ph type="pic" sz="quarter" idx="19" hasCustomPrompt="1"/>
          </p:nvPr>
        </p:nvSpPr>
        <p:spPr>
          <a:xfrm>
            <a:off x="5836006" y="3415187"/>
            <a:ext cx="523067" cy="523021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8" name="図プレースホルダー 7"/>
          <p:cNvSpPr>
            <a:spLocks noGrp="1"/>
          </p:cNvSpPr>
          <p:nvPr>
            <p:ph type="pic" sz="quarter" idx="20" hasCustomPrompt="1"/>
          </p:nvPr>
        </p:nvSpPr>
        <p:spPr>
          <a:xfrm>
            <a:off x="10702524" y="3415187"/>
            <a:ext cx="523067" cy="523021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9" name="図プレースホルダー 7"/>
          <p:cNvSpPr>
            <a:spLocks noGrp="1"/>
          </p:cNvSpPr>
          <p:nvPr>
            <p:ph type="pic" sz="quarter" idx="21" hasCustomPrompt="1"/>
          </p:nvPr>
        </p:nvSpPr>
        <p:spPr>
          <a:xfrm>
            <a:off x="8270126" y="340119"/>
            <a:ext cx="523067" cy="523021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22" hasCustomPrompt="1"/>
          </p:nvPr>
        </p:nvSpPr>
        <p:spPr>
          <a:xfrm>
            <a:off x="27729" y="3938881"/>
            <a:ext cx="2359229" cy="398931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867" spc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23" hasCustomPrompt="1"/>
          </p:nvPr>
        </p:nvSpPr>
        <p:spPr>
          <a:xfrm>
            <a:off x="142534" y="4357162"/>
            <a:ext cx="2121891" cy="16256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24" hasCustomPrompt="1"/>
          </p:nvPr>
        </p:nvSpPr>
        <p:spPr>
          <a:xfrm>
            <a:off x="2490018" y="854137"/>
            <a:ext cx="2359229" cy="398931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867" spc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25" hasCustomPrompt="1"/>
          </p:nvPr>
        </p:nvSpPr>
        <p:spPr>
          <a:xfrm>
            <a:off x="2604823" y="1272419"/>
            <a:ext cx="2121891" cy="16256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26" hasCustomPrompt="1"/>
          </p:nvPr>
        </p:nvSpPr>
        <p:spPr>
          <a:xfrm>
            <a:off x="7357395" y="854138"/>
            <a:ext cx="2359229" cy="398931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867" spc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5" name="テキスト プレースホルダー 11"/>
          <p:cNvSpPr>
            <a:spLocks noGrp="1"/>
          </p:cNvSpPr>
          <p:nvPr>
            <p:ph type="body" sz="quarter" idx="27" hasCustomPrompt="1"/>
          </p:nvPr>
        </p:nvSpPr>
        <p:spPr>
          <a:xfrm>
            <a:off x="7472200" y="1272419"/>
            <a:ext cx="2121891" cy="16256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28" hasCustomPrompt="1"/>
          </p:nvPr>
        </p:nvSpPr>
        <p:spPr>
          <a:xfrm>
            <a:off x="4912383" y="3938881"/>
            <a:ext cx="2359229" cy="398931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867" spc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29" hasCustomPrompt="1"/>
          </p:nvPr>
        </p:nvSpPr>
        <p:spPr>
          <a:xfrm>
            <a:off x="5027187" y="4357162"/>
            <a:ext cx="2121891" cy="16256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30" hasCustomPrompt="1"/>
          </p:nvPr>
        </p:nvSpPr>
        <p:spPr>
          <a:xfrm>
            <a:off x="9779760" y="3938881"/>
            <a:ext cx="2359229" cy="398931"/>
          </a:xfrm>
        </p:spPr>
        <p:txBody>
          <a:bodyPr anchor="t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867" spc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9894565" y="4357163"/>
            <a:ext cx="2121891" cy="1625600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30" name="図プレースホルダー 37"/>
          <p:cNvSpPr>
            <a:spLocks noGrp="1"/>
          </p:cNvSpPr>
          <p:nvPr>
            <p:ph type="pic" sz="quarter" idx="32" hasCustomPrompt="1"/>
          </p:nvPr>
        </p:nvSpPr>
        <p:spPr>
          <a:xfrm>
            <a:off x="1049863" y="2934372"/>
            <a:ext cx="301223" cy="301197"/>
          </a:xfrm>
          <a:prstGeom prst="triangle">
            <a:avLst/>
          </a:prstGeom>
          <a:solidFill>
            <a:schemeClr val="accent2"/>
          </a:solidFill>
        </p:spPr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1" name="図プレースホルダー 37"/>
          <p:cNvSpPr>
            <a:spLocks noGrp="1"/>
          </p:cNvSpPr>
          <p:nvPr>
            <p:ph type="pic" sz="quarter" idx="33" hasCustomPrompt="1"/>
          </p:nvPr>
        </p:nvSpPr>
        <p:spPr>
          <a:xfrm>
            <a:off x="5919773" y="2934372"/>
            <a:ext cx="301223" cy="301197"/>
          </a:xfrm>
          <a:prstGeom prst="triangle">
            <a:avLst/>
          </a:prstGeom>
          <a:solidFill>
            <a:schemeClr val="accent1"/>
          </a:solidFill>
        </p:spPr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2" name="図プレースホルダー 37"/>
          <p:cNvSpPr>
            <a:spLocks noGrp="1"/>
          </p:cNvSpPr>
          <p:nvPr>
            <p:ph type="pic" sz="quarter" idx="34" hasCustomPrompt="1"/>
          </p:nvPr>
        </p:nvSpPr>
        <p:spPr>
          <a:xfrm>
            <a:off x="10782897" y="2934372"/>
            <a:ext cx="301223" cy="301197"/>
          </a:xfrm>
          <a:prstGeom prst="triangle">
            <a:avLst/>
          </a:prstGeom>
          <a:solidFill>
            <a:schemeClr val="accent5"/>
          </a:solidFill>
        </p:spPr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3" name="図プレースホルダー 37"/>
          <p:cNvSpPr>
            <a:spLocks noGrp="1"/>
          </p:cNvSpPr>
          <p:nvPr>
            <p:ph type="pic" sz="quarter" idx="35" hasCustomPrompt="1"/>
          </p:nvPr>
        </p:nvSpPr>
        <p:spPr>
          <a:xfrm rot="10800000">
            <a:off x="3508209" y="3003352"/>
            <a:ext cx="301223" cy="301197"/>
          </a:xfrm>
          <a:prstGeom prst="triangle">
            <a:avLst/>
          </a:prstGeom>
          <a:solidFill>
            <a:schemeClr val="accent3"/>
          </a:solidFill>
        </p:spPr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4" name="図プレースホルダー 37"/>
          <p:cNvSpPr>
            <a:spLocks noGrp="1"/>
          </p:cNvSpPr>
          <p:nvPr>
            <p:ph type="pic" sz="quarter" idx="36" hasCustomPrompt="1"/>
          </p:nvPr>
        </p:nvSpPr>
        <p:spPr>
          <a:xfrm rot="10800000">
            <a:off x="8350498" y="3003352"/>
            <a:ext cx="301223" cy="301197"/>
          </a:xfrm>
          <a:prstGeom prst="triangle">
            <a:avLst/>
          </a:prstGeom>
          <a:solidFill>
            <a:schemeClr val="accent4"/>
          </a:solidFill>
        </p:spPr>
        <p:txBody>
          <a:bodyPr/>
          <a:lstStyle/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390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25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75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5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75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>
        <p:tmplLst>
          <p:tmpl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ages &amp;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正方形/長方形 4"/>
          <p:cNvSpPr/>
          <p:nvPr/>
        </p:nvSpPr>
        <p:spPr>
          <a:xfrm>
            <a:off x="-9839" y="2194554"/>
            <a:ext cx="12192000" cy="219455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6" name="正方形/長方形 5"/>
          <p:cNvSpPr/>
          <p:nvPr/>
        </p:nvSpPr>
        <p:spPr>
          <a:xfrm>
            <a:off x="-4795" y="2481740"/>
            <a:ext cx="12192000" cy="1620180"/>
          </a:xfrm>
          <a:prstGeom prst="rect">
            <a:avLst/>
          </a:prstGeom>
          <a:solidFill>
            <a:schemeClr val="accent3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7" name="正方形/長方形 6"/>
          <p:cNvSpPr/>
          <p:nvPr/>
        </p:nvSpPr>
        <p:spPr>
          <a:xfrm>
            <a:off x="0" y="0"/>
            <a:ext cx="12192000" cy="219455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8" name="正方形/長方形 7"/>
          <p:cNvSpPr/>
          <p:nvPr/>
        </p:nvSpPr>
        <p:spPr>
          <a:xfrm>
            <a:off x="1" y="278650"/>
            <a:ext cx="12182160" cy="1620180"/>
          </a:xfrm>
          <a:prstGeom prst="rect">
            <a:avLst/>
          </a:prstGeom>
          <a:solidFill>
            <a:schemeClr val="accent2"/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9" name="図プレースホルダー 13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2194554"/>
            <a:ext cx="6093811" cy="2194553"/>
          </a:xfrm>
          <a:custGeom>
            <a:avLst/>
            <a:gdLst/>
            <a:ahLst/>
            <a:cxnLst/>
            <a:rect l="l" t="t" r="r" b="b"/>
            <a:pathLst>
              <a:path w="9139924" h="3291830">
                <a:moveTo>
                  <a:pt x="0" y="0"/>
                </a:moveTo>
                <a:lnTo>
                  <a:pt x="1305146" y="0"/>
                </a:lnTo>
                <a:lnTo>
                  <a:pt x="9139924" y="0"/>
                </a:lnTo>
                <a:lnTo>
                  <a:pt x="9139924" y="3291830"/>
                </a:lnTo>
                <a:lnTo>
                  <a:pt x="1305146" y="329183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 Add an image</a:t>
            </a:r>
            <a:endParaRPr kumimoji="1" lang="ja-JP" altLang="en-US" dirty="0"/>
          </a:p>
        </p:txBody>
      </p:sp>
      <p:sp>
        <p:nvSpPr>
          <p:cNvPr id="10" name="図プレースホルダー 10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0"/>
            <a:ext cx="6093811" cy="2194553"/>
          </a:xfrm>
          <a:custGeom>
            <a:avLst/>
            <a:gdLst/>
            <a:ahLst/>
            <a:cxnLst/>
            <a:rect l="l" t="t" r="r" b="b"/>
            <a:pathLst>
              <a:path w="9139924" h="3291830">
                <a:moveTo>
                  <a:pt x="0" y="0"/>
                </a:moveTo>
                <a:lnTo>
                  <a:pt x="7834778" y="0"/>
                </a:lnTo>
                <a:lnTo>
                  <a:pt x="9139924" y="3291830"/>
                </a:lnTo>
                <a:lnTo>
                  <a:pt x="7834778" y="3291830"/>
                </a:lnTo>
                <a:lnTo>
                  <a:pt x="0" y="329183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kumimoji="1" lang="en-US" altLang="ja-JP" dirty="0"/>
              <a:t> 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1" name="テキスト プレースホルダー 11"/>
          <p:cNvSpPr>
            <a:spLocks noGrp="1"/>
          </p:cNvSpPr>
          <p:nvPr>
            <p:ph type="body" sz="quarter" idx="16" hasCustomPrompt="1"/>
          </p:nvPr>
        </p:nvSpPr>
        <p:spPr>
          <a:xfrm>
            <a:off x="6100680" y="838956"/>
            <a:ext cx="5666442" cy="876805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333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7" hasCustomPrompt="1"/>
          </p:nvPr>
        </p:nvSpPr>
        <p:spPr>
          <a:xfrm>
            <a:off x="6100680" y="452670"/>
            <a:ext cx="5666442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133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3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399552" y="3062960"/>
            <a:ext cx="5666442" cy="846094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333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41" hasCustomPrompt="1"/>
          </p:nvPr>
        </p:nvSpPr>
        <p:spPr>
          <a:xfrm>
            <a:off x="399552" y="2676673"/>
            <a:ext cx="5666442" cy="515469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2133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5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286850" y="4533123"/>
            <a:ext cx="11618299" cy="80210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ctr">
              <a:defRPr baseline="0"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42" hasCustomPrompt="1"/>
          </p:nvPr>
        </p:nvSpPr>
        <p:spPr>
          <a:xfrm>
            <a:off x="286850" y="5397219"/>
            <a:ext cx="11618299" cy="891307"/>
          </a:xfrm>
        </p:spPr>
        <p:txBody>
          <a:bodyPr>
            <a:noAutofit/>
          </a:bodyPr>
          <a:lstStyle>
            <a:lvl1pPr algn="ctr">
              <a:defRPr sz="1333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5039790" y="5301208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277775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50"/>
                            </p:stCondLst>
                            <p:childTnLst>
                              <p:par>
                                <p:cTn id="41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800"/>
                            </p:stCondLst>
                            <p:childTnLst>
                              <p:par>
                                <p:cTn id="4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>
        <p:tmplLst>
          <p:tmpl>
            <p:tnLst>
              <p:par>
                <p:cTn presetID="22" presetClass="entr" presetSubtype="8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22" presetClass="entr" presetSubtype="8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>
        <p:tmplLst>
          <p:tmpl>
            <p:tnLst>
              <p:par>
                <p:cTn presetID="22" presetClass="entr" presetSubtype="2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22" presetClass="entr" presetSubtype="2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1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正方形/長方形 71"/>
          <p:cNvSpPr/>
          <p:nvPr/>
        </p:nvSpPr>
        <p:spPr>
          <a:xfrm>
            <a:off x="0" y="0"/>
            <a:ext cx="12192000" cy="745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grpSp>
        <p:nvGrpSpPr>
          <p:cNvPr id="29" name="グループ化 28"/>
          <p:cNvGrpSpPr/>
          <p:nvPr/>
        </p:nvGrpSpPr>
        <p:grpSpPr>
          <a:xfrm>
            <a:off x="5513687" y="1790105"/>
            <a:ext cx="4002631" cy="605404"/>
            <a:chOff x="1073297" y="6784950"/>
            <a:chExt cx="6003425" cy="908106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30" name="正方形/長方形 29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1" name="円/楕円 30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2" name="円/楕円 31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2126189" y="2932452"/>
            <a:ext cx="4002631" cy="605404"/>
            <a:chOff x="1073297" y="6784950"/>
            <a:chExt cx="6003425" cy="90810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8" name="正方形/長方形 37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9" name="円/楕円 38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0" name="円/楕円 39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5523363" y="4074799"/>
            <a:ext cx="4002631" cy="605404"/>
            <a:chOff x="1073297" y="6784950"/>
            <a:chExt cx="6003425" cy="908106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45" name="正方形/長方形 44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grpSp>
        <p:nvGrpSpPr>
          <p:cNvPr id="58" name="グループ化 57"/>
          <p:cNvGrpSpPr/>
          <p:nvPr/>
        </p:nvGrpSpPr>
        <p:grpSpPr>
          <a:xfrm>
            <a:off x="2116512" y="5217147"/>
            <a:ext cx="4002631" cy="605404"/>
            <a:chOff x="1073297" y="6784950"/>
            <a:chExt cx="6003425" cy="90810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59" name="正方形/長方形 58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60" name="円/楕円 59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61" name="円/楕円 60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グループ化 14"/>
          <p:cNvGrpSpPr/>
          <p:nvPr/>
        </p:nvGrpSpPr>
        <p:grpSpPr>
          <a:xfrm>
            <a:off x="2126189" y="647757"/>
            <a:ext cx="4002631" cy="605404"/>
            <a:chOff x="1073297" y="6784950"/>
            <a:chExt cx="6003425" cy="908106"/>
          </a:xfrm>
        </p:grpSpPr>
        <p:sp>
          <p:nvSpPr>
            <p:cNvPr id="16" name="正方形/長方形 15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7" name="円/楕円 16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8" name="円/楕円 17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1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2507970" y="705766"/>
            <a:ext cx="2926334" cy="480053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6" name="直線コネクタ 25"/>
          <p:cNvCxnSpPr/>
          <p:nvPr/>
        </p:nvCxnSpPr>
        <p:spPr>
          <a:xfrm>
            <a:off x="5826091" y="0"/>
            <a:ext cx="2571" cy="6947505"/>
          </a:xfrm>
          <a:prstGeom prst="line">
            <a:avLst/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円/楕円 18"/>
          <p:cNvSpPr/>
          <p:nvPr/>
        </p:nvSpPr>
        <p:spPr>
          <a:xfrm>
            <a:off x="5606336" y="730723"/>
            <a:ext cx="439509" cy="4394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1</a:t>
            </a:r>
            <a:endParaRPr kumimoji="1" lang="ja-JP" altLang="en-US" sz="1200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6119142" y="1848113"/>
            <a:ext cx="3094447" cy="480053"/>
          </a:xfrm>
        </p:spPr>
        <p:txBody>
          <a:bodyPr anchor="ctr">
            <a:noAutofit/>
          </a:bodyPr>
          <a:lstStyle>
            <a:lvl1pPr algn="l">
              <a:defRPr sz="1867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円/楕円 33"/>
          <p:cNvSpPr/>
          <p:nvPr/>
        </p:nvSpPr>
        <p:spPr>
          <a:xfrm>
            <a:off x="5605986" y="1873071"/>
            <a:ext cx="439509" cy="43947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2</a:t>
            </a:r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252485" y="1266840"/>
            <a:ext cx="4180340" cy="908075"/>
          </a:xfrm>
        </p:spPr>
        <p:txBody>
          <a:bodyPr anchor="t">
            <a:noAutofit/>
          </a:bodyPr>
          <a:lstStyle>
            <a:lvl1pPr algn="r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6119142" y="2409188"/>
            <a:ext cx="4180340" cy="908075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2507970" y="2990460"/>
            <a:ext cx="2926334" cy="480053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円/楕円 41"/>
          <p:cNvSpPr/>
          <p:nvPr/>
        </p:nvSpPr>
        <p:spPr>
          <a:xfrm>
            <a:off x="5606336" y="3015418"/>
            <a:ext cx="439509" cy="4394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3</a:t>
            </a:r>
            <a:endParaRPr kumimoji="1" lang="ja-JP" altLang="en-US" sz="1200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1252485" y="3551535"/>
            <a:ext cx="4180340" cy="908075"/>
          </a:xfrm>
        </p:spPr>
        <p:txBody>
          <a:bodyPr anchor="t">
            <a:noAutofit/>
          </a:bodyPr>
          <a:lstStyle>
            <a:lvl1pPr algn="r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6128819" y="4132808"/>
            <a:ext cx="3094447" cy="480053"/>
          </a:xfrm>
        </p:spPr>
        <p:txBody>
          <a:bodyPr anchor="ctr">
            <a:noAutofit/>
          </a:bodyPr>
          <a:lstStyle>
            <a:lvl1pPr algn="l">
              <a:defRPr sz="1867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円/楕円 48"/>
          <p:cNvSpPr/>
          <p:nvPr/>
        </p:nvSpPr>
        <p:spPr>
          <a:xfrm>
            <a:off x="5615663" y="4157765"/>
            <a:ext cx="439509" cy="4394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4</a:t>
            </a:r>
          </a:p>
        </p:txBody>
      </p:sp>
      <p:sp>
        <p:nvSpPr>
          <p:cNvPr id="50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6128819" y="4693883"/>
            <a:ext cx="4180340" cy="908075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2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2498293" y="5275155"/>
            <a:ext cx="2926334" cy="480053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円/楕円 62"/>
          <p:cNvSpPr/>
          <p:nvPr/>
        </p:nvSpPr>
        <p:spPr>
          <a:xfrm>
            <a:off x="5596660" y="5300113"/>
            <a:ext cx="439509" cy="439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5</a:t>
            </a:r>
            <a:endParaRPr kumimoji="1" lang="ja-JP" altLang="en-US" sz="1200" dirty="0"/>
          </a:p>
        </p:txBody>
      </p:sp>
      <p:sp>
        <p:nvSpPr>
          <p:cNvPr id="64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1242808" y="5836230"/>
            <a:ext cx="4180340" cy="908075"/>
          </a:xfrm>
        </p:spPr>
        <p:txBody>
          <a:bodyPr anchor="t">
            <a:noAutofit/>
          </a:bodyPr>
          <a:lstStyle>
            <a:lvl1pPr algn="r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288038" y="164638"/>
            <a:ext cx="5327768" cy="80210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66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6336047" y="1028734"/>
            <a:ext cx="5279759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67" name="正方形/長方形 66"/>
          <p:cNvSpPr/>
          <p:nvPr/>
        </p:nvSpPr>
        <p:spPr>
          <a:xfrm>
            <a:off x="6384057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05711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00"/>
                            </p:stCondLst>
                            <p:childTnLst>
                              <p:par>
                                <p:cTn id="4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200"/>
                            </p:stCondLst>
                            <p:childTnLst>
                              <p:par>
                                <p:cTn id="5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700"/>
                            </p:stCondLst>
                            <p:childTnLst>
                              <p:par>
                                <p:cTn id="6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30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800"/>
                            </p:stCondLst>
                            <p:childTnLst>
                              <p:par>
                                <p:cTn id="7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300"/>
                            </p:stCondLst>
                            <p:childTnLst>
                              <p:par>
                                <p:cTn id="8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9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400"/>
                            </p:stCondLst>
                            <p:childTnLst>
                              <p:par>
                                <p:cTn id="9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900"/>
                            </p:stCondLst>
                            <p:childTnLst>
                              <p:par>
                                <p:cTn id="9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animBg="1"/>
      <p:bldP spid="33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animBg="1"/>
      <p:bldP spid="43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animBg="1"/>
      <p:bldP spid="5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/>
      <p:bldP spid="6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/>
        </p:nvGrpSpPr>
        <p:grpSpPr>
          <a:xfrm>
            <a:off x="1371381" y="2612423"/>
            <a:ext cx="4002631" cy="605404"/>
            <a:chOff x="1073297" y="6784950"/>
            <a:chExt cx="6003425" cy="908106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30" name="正方形/長方形 29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1" name="円/楕円 30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2" name="円/楕円 31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1371381" y="3505608"/>
            <a:ext cx="4002631" cy="605404"/>
            <a:chOff x="1073297" y="6784950"/>
            <a:chExt cx="6003425" cy="90810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38" name="正方形/長方形 37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9" name="円/楕円 38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0" name="円/楕円 39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1371381" y="4398793"/>
            <a:ext cx="4002631" cy="605404"/>
            <a:chOff x="1073297" y="6784950"/>
            <a:chExt cx="6003425" cy="908106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45" name="正方形/長方形 44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47" name="円/楕円 46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grpSp>
        <p:nvGrpSpPr>
          <p:cNvPr id="58" name="グループ化 57"/>
          <p:cNvGrpSpPr/>
          <p:nvPr/>
        </p:nvGrpSpPr>
        <p:grpSpPr>
          <a:xfrm>
            <a:off x="1371381" y="5291979"/>
            <a:ext cx="4002631" cy="605404"/>
            <a:chOff x="1073297" y="6784950"/>
            <a:chExt cx="6003425" cy="908106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59" name="正方形/長方形 58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60" name="円/楕円 59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61" name="円/楕円 60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グループ化 14"/>
          <p:cNvGrpSpPr/>
          <p:nvPr/>
        </p:nvGrpSpPr>
        <p:grpSpPr>
          <a:xfrm>
            <a:off x="1371381" y="1719237"/>
            <a:ext cx="4002631" cy="605404"/>
            <a:chOff x="1073297" y="6784950"/>
            <a:chExt cx="6003425" cy="908106"/>
          </a:xfrm>
        </p:grpSpPr>
        <p:sp>
          <p:nvSpPr>
            <p:cNvPr id="16" name="正方形/長方形 15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7" name="円/楕円 16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18" name="円/楕円 17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1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753162" y="1777246"/>
            <a:ext cx="2926334" cy="480053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6" name="直線コネクタ 25"/>
          <p:cNvCxnSpPr/>
          <p:nvPr/>
        </p:nvCxnSpPr>
        <p:spPr>
          <a:xfrm flipH="1">
            <a:off x="5070932" y="0"/>
            <a:ext cx="351" cy="6858000"/>
          </a:xfrm>
          <a:prstGeom prst="line">
            <a:avLst/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円/楕円 18"/>
          <p:cNvSpPr/>
          <p:nvPr/>
        </p:nvSpPr>
        <p:spPr>
          <a:xfrm>
            <a:off x="4851353" y="1802203"/>
            <a:ext cx="439509" cy="4394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1</a:t>
            </a:r>
            <a:endParaRPr kumimoji="1" lang="ja-JP" altLang="en-US" sz="1200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1761220" y="2651357"/>
            <a:ext cx="2918277" cy="518201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円/楕円 33"/>
          <p:cNvSpPr/>
          <p:nvPr/>
        </p:nvSpPr>
        <p:spPr>
          <a:xfrm>
            <a:off x="4851353" y="2695389"/>
            <a:ext cx="439509" cy="43947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2</a:t>
            </a:r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5455094" y="1729877"/>
            <a:ext cx="6234758" cy="594764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5455094" y="2623063"/>
            <a:ext cx="6234758" cy="594764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1753162" y="3563616"/>
            <a:ext cx="2926334" cy="480053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円/楕円 41"/>
          <p:cNvSpPr/>
          <p:nvPr/>
        </p:nvSpPr>
        <p:spPr>
          <a:xfrm>
            <a:off x="4851353" y="3588574"/>
            <a:ext cx="439509" cy="4394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3</a:t>
            </a:r>
            <a:endParaRPr kumimoji="1" lang="ja-JP" altLang="en-US" sz="1200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5455094" y="3516248"/>
            <a:ext cx="6234758" cy="594764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1761220" y="4437728"/>
            <a:ext cx="2918277" cy="518201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円/楕円 48"/>
          <p:cNvSpPr/>
          <p:nvPr/>
        </p:nvSpPr>
        <p:spPr>
          <a:xfrm>
            <a:off x="4851353" y="4481759"/>
            <a:ext cx="439509" cy="4394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4</a:t>
            </a:r>
          </a:p>
        </p:txBody>
      </p:sp>
      <p:sp>
        <p:nvSpPr>
          <p:cNvPr id="50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5455094" y="4409433"/>
            <a:ext cx="6234758" cy="594764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2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1753162" y="5349987"/>
            <a:ext cx="2926334" cy="480053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円/楕円 62"/>
          <p:cNvSpPr/>
          <p:nvPr/>
        </p:nvSpPr>
        <p:spPr>
          <a:xfrm>
            <a:off x="4851353" y="5374945"/>
            <a:ext cx="439509" cy="439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5</a:t>
            </a:r>
            <a:endParaRPr kumimoji="1" lang="ja-JP" altLang="en-US" sz="1200" dirty="0"/>
          </a:p>
        </p:txBody>
      </p:sp>
      <p:sp>
        <p:nvSpPr>
          <p:cNvPr id="64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5455094" y="5302619"/>
            <a:ext cx="6234758" cy="594764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1" name="正方形/長方形 50"/>
          <p:cNvSpPr/>
          <p:nvPr/>
        </p:nvSpPr>
        <p:spPr>
          <a:xfrm>
            <a:off x="0" y="0"/>
            <a:ext cx="12192000" cy="13449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52" name="タイトル 1"/>
          <p:cNvSpPr>
            <a:spLocks noGrp="1"/>
          </p:cNvSpPr>
          <p:nvPr>
            <p:ph type="title" hasCustomPrompt="1"/>
          </p:nvPr>
        </p:nvSpPr>
        <p:spPr>
          <a:xfrm>
            <a:off x="589917" y="304800"/>
            <a:ext cx="11012164" cy="774095"/>
          </a:xfrm>
        </p:spPr>
        <p:txBody>
          <a:bodyPr>
            <a:noAutofit/>
          </a:bodyPr>
          <a:lstStyle>
            <a:lvl1pPr algn="ctr">
              <a:defRPr sz="44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846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1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00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00"/>
                            </p:stCondLst>
                            <p:childTnLst>
                              <p:par>
                                <p:cTn id="4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00"/>
                            </p:stCondLst>
                            <p:childTnLst>
                              <p:par>
                                <p:cTn id="5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00"/>
                            </p:stCondLst>
                            <p:childTnLst>
                              <p:par>
                                <p:cTn id="5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3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800"/>
                            </p:stCondLst>
                            <p:childTnLst>
                              <p:par>
                                <p:cTn id="7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300"/>
                            </p:stCondLst>
                            <p:childTnLst>
                              <p:par>
                                <p:cTn id="7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9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400"/>
                            </p:stCondLst>
                            <p:childTnLst>
                              <p:par>
                                <p:cTn id="9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900"/>
                            </p:stCondLst>
                            <p:childTnLst>
                              <p:par>
                                <p:cTn id="9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animBg="1"/>
      <p:bldP spid="33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animBg="1"/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animBg="1"/>
      <p:bldP spid="5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animBg="1"/>
      <p:bldP spid="5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irpl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-1"/>
            <a:ext cx="12192000" cy="15886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087" y="254920"/>
            <a:ext cx="7528289" cy="6280786"/>
          </a:xfrm>
          <a:prstGeom prst="rect">
            <a:avLst/>
          </a:prstGeom>
        </p:spPr>
      </p:pic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5671632" y="165600"/>
            <a:ext cx="6400455" cy="801600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415673" y="1777246"/>
            <a:ext cx="3801965" cy="480053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415673" y="2274824"/>
            <a:ext cx="3805712" cy="930195"/>
          </a:xfrm>
        </p:spPr>
        <p:txBody>
          <a:bodyPr anchor="t">
            <a:noAutofit/>
          </a:bodyPr>
          <a:lstStyle>
            <a:lvl1pPr algn="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351013" y="3910846"/>
            <a:ext cx="2392426" cy="480053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351014" y="4408424"/>
            <a:ext cx="2394783" cy="1576742"/>
          </a:xfrm>
        </p:spPr>
        <p:txBody>
          <a:bodyPr anchor="t">
            <a:noAutofit/>
          </a:bodyPr>
          <a:lstStyle>
            <a:lvl1pPr algn="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8746941" y="3395313"/>
            <a:ext cx="3137544" cy="480053"/>
          </a:xfrm>
        </p:spPr>
        <p:txBody>
          <a:bodyPr anchor="ctr">
            <a:noAutofit/>
          </a:bodyPr>
          <a:lstStyle>
            <a:lvl1pPr algn="l">
              <a:defRPr sz="1867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8747595" y="3892891"/>
            <a:ext cx="3140636" cy="2064569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4239859" y="5259362"/>
            <a:ext cx="2263105" cy="480053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3482412" y="5756941"/>
            <a:ext cx="3024576" cy="930195"/>
          </a:xfrm>
        </p:spPr>
        <p:txBody>
          <a:bodyPr anchor="t">
            <a:noAutofit/>
          </a:bodyPr>
          <a:lstStyle>
            <a:lvl1pPr algn="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20" name="直線コネクタ 19"/>
          <p:cNvCxnSpPr/>
          <p:nvPr/>
        </p:nvCxnSpPr>
        <p:spPr>
          <a:xfrm flipV="1">
            <a:off x="4239859" y="1944914"/>
            <a:ext cx="1016088" cy="87086"/>
          </a:xfrm>
          <a:prstGeom prst="line">
            <a:avLst/>
          </a:prstGeom>
          <a:ln w="28575">
            <a:solidFill>
              <a:schemeClr val="accent5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H="1" flipV="1">
            <a:off x="2761912" y="4184073"/>
            <a:ext cx="855284" cy="193964"/>
          </a:xfrm>
          <a:prstGeom prst="line">
            <a:avLst/>
          </a:prstGeom>
          <a:ln w="28575">
            <a:solidFill>
              <a:schemeClr val="accent3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>
            <a:endCxn id="18" idx="3"/>
          </p:cNvCxnSpPr>
          <p:nvPr/>
        </p:nvCxnSpPr>
        <p:spPr>
          <a:xfrm flipH="1">
            <a:off x="6502964" y="5338626"/>
            <a:ext cx="517285" cy="160763"/>
          </a:xfrm>
          <a:prstGeom prst="line">
            <a:avLst/>
          </a:prstGeom>
          <a:ln w="28575">
            <a:solidFill>
              <a:schemeClr val="accent2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stCxn id="16" idx="1"/>
          </p:cNvCxnSpPr>
          <p:nvPr/>
        </p:nvCxnSpPr>
        <p:spPr>
          <a:xfrm flipH="1" flipV="1">
            <a:off x="6713029" y="3519055"/>
            <a:ext cx="2033911" cy="116285"/>
          </a:xfrm>
          <a:prstGeom prst="line">
            <a:avLst/>
          </a:prstGeom>
          <a:ln w="28575">
            <a:solidFill>
              <a:schemeClr val="accent4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正方形/長方形 31"/>
          <p:cNvSpPr/>
          <p:nvPr/>
        </p:nvSpPr>
        <p:spPr>
          <a:xfrm>
            <a:off x="5805363" y="933600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5689576" y="1028734"/>
            <a:ext cx="6401885" cy="336037"/>
          </a:xfrm>
        </p:spPr>
        <p:txBody>
          <a:bodyPr/>
          <a:lstStyle>
            <a:lvl1pPr>
              <a:defRPr i="1" baseline="0">
                <a:solidFill>
                  <a:schemeClr val="bg1">
                    <a:lumMod val="95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36" name="正方形/長方形 35"/>
          <p:cNvSpPr/>
          <p:nvPr/>
        </p:nvSpPr>
        <p:spPr>
          <a:xfrm>
            <a:off x="1958726" y="2191454"/>
            <a:ext cx="2160427" cy="4800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7" name="正方形/長方形 36"/>
          <p:cNvSpPr/>
          <p:nvPr/>
        </p:nvSpPr>
        <p:spPr>
          <a:xfrm>
            <a:off x="490012" y="4320795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8" name="正方形/長方形 37"/>
          <p:cNvSpPr/>
          <p:nvPr/>
        </p:nvSpPr>
        <p:spPr>
          <a:xfrm>
            <a:off x="4254931" y="5692035"/>
            <a:ext cx="2160427" cy="480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9" name="正方形/長方形 38"/>
          <p:cNvSpPr/>
          <p:nvPr/>
        </p:nvSpPr>
        <p:spPr>
          <a:xfrm>
            <a:off x="8834850" y="3817053"/>
            <a:ext cx="2160427" cy="480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404526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3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85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350"/>
                            </p:stCondLst>
                            <p:childTnLst>
                              <p:par>
                                <p:cTn id="4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7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200"/>
                            </p:stCondLst>
                            <p:childTnLst>
                              <p:par>
                                <p:cTn id="60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5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5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50"/>
                            </p:stCondLst>
                            <p:childTnLst>
                              <p:par>
                                <p:cTn id="77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900"/>
                            </p:stCondLst>
                            <p:childTnLst>
                              <p:par>
                                <p:cTn id="8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4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animBg="1"/>
      <p:bldP spid="38" grpId="0" animBg="1"/>
      <p:bldP spid="39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4" name="正方形/長方形 13"/>
          <p:cNvSpPr/>
          <p:nvPr/>
        </p:nvSpPr>
        <p:spPr>
          <a:xfrm rot="2700000">
            <a:off x="916918" y="3006603"/>
            <a:ext cx="8564501" cy="5621275"/>
          </a:xfrm>
          <a:custGeom>
            <a:avLst/>
            <a:gdLst/>
            <a:ahLst/>
            <a:cxnLst/>
            <a:rect l="l" t="t" r="r" b="b"/>
            <a:pathLst>
              <a:path w="12846751" h="8431181">
                <a:moveTo>
                  <a:pt x="0" y="0"/>
                </a:moveTo>
                <a:lnTo>
                  <a:pt x="12846751" y="1"/>
                </a:lnTo>
                <a:lnTo>
                  <a:pt x="4415572" y="8431181"/>
                </a:lnTo>
                <a:lnTo>
                  <a:pt x="3086183" y="8431181"/>
                </a:lnTo>
                <a:lnTo>
                  <a:pt x="3068088" y="8413086"/>
                </a:lnTo>
                <a:cubicBezTo>
                  <a:pt x="3142170" y="8389244"/>
                  <a:pt x="3211139" y="8347077"/>
                  <a:pt x="3269838" y="8288378"/>
                </a:cubicBezTo>
                <a:lnTo>
                  <a:pt x="5444469" y="6113748"/>
                </a:lnTo>
                <a:cubicBezTo>
                  <a:pt x="5652899" y="5905317"/>
                  <a:pt x="5652900" y="5567383"/>
                  <a:pt x="5444469" y="5358952"/>
                </a:cubicBezTo>
                <a:lnTo>
                  <a:pt x="213794" y="128278"/>
                </a:lnTo>
                <a:cubicBezTo>
                  <a:pt x="151923" y="66407"/>
                  <a:pt x="78641" y="22901"/>
                  <a:pt x="0" y="0"/>
                </a:cubicBezTo>
                <a:close/>
              </a:path>
            </a:pathLst>
          </a:custGeom>
          <a:solidFill>
            <a:schemeClr val="accent3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504" y="607423"/>
            <a:ext cx="2762129" cy="5643155"/>
          </a:xfrm>
          <a:prstGeom prst="rect">
            <a:avLst/>
          </a:prstGeom>
          <a:effectLst/>
        </p:spPr>
      </p:pic>
      <p:sp>
        <p:nvSpPr>
          <p:cNvPr id="6" name="図プレースホルダー 2"/>
          <p:cNvSpPr>
            <a:spLocks noGrp="1"/>
          </p:cNvSpPr>
          <p:nvPr>
            <p:ph type="pic" sz="quarter" idx="12" hasCustomPrompt="1"/>
          </p:nvPr>
        </p:nvSpPr>
        <p:spPr>
          <a:xfrm>
            <a:off x="1637404" y="1338942"/>
            <a:ext cx="2350742" cy="4211501"/>
          </a:xfrm>
        </p:spPr>
        <p:txBody>
          <a:bodyPr>
            <a:normAutofit/>
          </a:bodyPr>
          <a:lstStyle>
            <a:lvl1pPr>
              <a:defRPr sz="1333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1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4424339" y="1297577"/>
            <a:ext cx="7287487" cy="2065773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4511768" y="3584340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4424338" y="3664893"/>
            <a:ext cx="7303471" cy="2012647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4207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3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00"/>
                            </p:stCondLst>
                            <p:childTnLst>
                              <p:par>
                                <p:cTn id="27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6" grpId="0"/>
      <p:bldP spid="11" grpId="0"/>
      <p:bldP spid="12" grpId="0" animBg="1"/>
      <p:bldP spid="1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of Contents - 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0" y="0"/>
            <a:ext cx="563990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556919" y="782320"/>
            <a:ext cx="4482872" cy="5471965"/>
          </a:xfrm>
        </p:spPr>
        <p:txBody>
          <a:bodyPr>
            <a:normAutofit/>
          </a:bodyPr>
          <a:lstStyle>
            <a:lvl1pPr algn="ctr">
              <a:defRPr sz="64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円/楕円 4"/>
          <p:cNvSpPr/>
          <p:nvPr/>
        </p:nvSpPr>
        <p:spPr>
          <a:xfrm>
            <a:off x="5423867" y="1460623"/>
            <a:ext cx="432085" cy="4320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1</a:t>
            </a:r>
            <a:endParaRPr kumimoji="1" lang="ja-JP" altLang="en-US" sz="1200" dirty="0"/>
          </a:p>
        </p:txBody>
      </p:sp>
      <p:sp>
        <p:nvSpPr>
          <p:cNvPr id="7" name="円/楕円 6"/>
          <p:cNvSpPr/>
          <p:nvPr/>
        </p:nvSpPr>
        <p:spPr>
          <a:xfrm>
            <a:off x="5423867" y="2367883"/>
            <a:ext cx="432085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2</a:t>
            </a:r>
            <a:endParaRPr kumimoji="1" lang="ja-JP" altLang="en-US" sz="1200" dirty="0"/>
          </a:p>
        </p:txBody>
      </p:sp>
      <p:sp>
        <p:nvSpPr>
          <p:cNvPr id="8" name="円/楕円 7"/>
          <p:cNvSpPr/>
          <p:nvPr/>
        </p:nvSpPr>
        <p:spPr>
          <a:xfrm>
            <a:off x="5423867" y="3275143"/>
            <a:ext cx="432085" cy="4320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3</a:t>
            </a:r>
            <a:endParaRPr kumimoji="1" lang="ja-JP" altLang="en-US" sz="1200" dirty="0"/>
          </a:p>
        </p:txBody>
      </p:sp>
      <p:sp>
        <p:nvSpPr>
          <p:cNvPr id="9" name="円/楕円 8"/>
          <p:cNvSpPr/>
          <p:nvPr/>
        </p:nvSpPr>
        <p:spPr>
          <a:xfrm>
            <a:off x="5423867" y="4182403"/>
            <a:ext cx="432085" cy="4320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4</a:t>
            </a:r>
            <a:endParaRPr kumimoji="1" lang="ja-JP" altLang="en-US" sz="1200" dirty="0"/>
          </a:p>
        </p:txBody>
      </p:sp>
      <p:sp>
        <p:nvSpPr>
          <p:cNvPr id="10" name="円/楕円 9"/>
          <p:cNvSpPr/>
          <p:nvPr/>
        </p:nvSpPr>
        <p:spPr>
          <a:xfrm>
            <a:off x="5423867" y="5089663"/>
            <a:ext cx="432085" cy="4320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5</a:t>
            </a:r>
            <a:endParaRPr kumimoji="1" lang="ja-JP" altLang="en-US" sz="1200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6000739" y="1292401"/>
            <a:ext cx="5520334" cy="624069"/>
          </a:xfrm>
        </p:spPr>
        <p:txBody>
          <a:bodyPr anchor="b">
            <a:normAutofit/>
          </a:bodyPr>
          <a:lstStyle>
            <a:lvl1pPr algn="l">
              <a:defRPr sz="240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6000739" y="1772454"/>
            <a:ext cx="5520334" cy="402456"/>
          </a:xfrm>
        </p:spPr>
        <p:txBody>
          <a:bodyPr anchor="t">
            <a:normAutofit/>
          </a:bodyPr>
          <a:lstStyle>
            <a:lvl1pPr algn="l">
              <a:defRPr sz="1333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6000739" y="2200820"/>
            <a:ext cx="5520334" cy="624069"/>
          </a:xfrm>
        </p:spPr>
        <p:txBody>
          <a:bodyPr anchor="b">
            <a:normAutofit/>
          </a:bodyPr>
          <a:lstStyle>
            <a:lvl1pPr algn="l">
              <a:defRPr sz="24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6000739" y="2680873"/>
            <a:ext cx="5520334" cy="402456"/>
          </a:xfrm>
        </p:spPr>
        <p:txBody>
          <a:bodyPr anchor="t">
            <a:normAutofit/>
          </a:bodyPr>
          <a:lstStyle>
            <a:lvl1pPr algn="l">
              <a:defRPr sz="1333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6000739" y="3109238"/>
            <a:ext cx="5520334" cy="624069"/>
          </a:xfrm>
        </p:spPr>
        <p:txBody>
          <a:bodyPr anchor="b">
            <a:normAutofit/>
          </a:bodyPr>
          <a:lstStyle>
            <a:lvl1pPr algn="l">
              <a:defRPr sz="24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6000739" y="3589291"/>
            <a:ext cx="5520334" cy="402456"/>
          </a:xfrm>
        </p:spPr>
        <p:txBody>
          <a:bodyPr anchor="t">
            <a:normAutofit/>
          </a:bodyPr>
          <a:lstStyle>
            <a:lvl1pPr algn="l">
              <a:defRPr sz="1333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6000739" y="4017657"/>
            <a:ext cx="5520334" cy="624069"/>
          </a:xfrm>
        </p:spPr>
        <p:txBody>
          <a:bodyPr anchor="b">
            <a:normAutofit/>
          </a:bodyPr>
          <a:lstStyle>
            <a:lvl1pPr algn="l">
              <a:defRPr sz="240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000739" y="4497710"/>
            <a:ext cx="5520334" cy="402456"/>
          </a:xfrm>
        </p:spPr>
        <p:txBody>
          <a:bodyPr anchor="t">
            <a:normAutofit/>
          </a:bodyPr>
          <a:lstStyle>
            <a:lvl1pPr algn="l">
              <a:defRPr sz="1333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6000739" y="4926076"/>
            <a:ext cx="5520334" cy="624069"/>
          </a:xfrm>
        </p:spPr>
        <p:txBody>
          <a:bodyPr anchor="b">
            <a:normAutofit/>
          </a:bodyPr>
          <a:lstStyle>
            <a:lvl1pPr algn="l">
              <a:defRPr sz="240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6000739" y="5406129"/>
            <a:ext cx="5520334" cy="402456"/>
          </a:xfrm>
        </p:spPr>
        <p:txBody>
          <a:bodyPr anchor="t">
            <a:normAutofit/>
          </a:bodyPr>
          <a:lstStyle>
            <a:lvl1pPr algn="l">
              <a:defRPr sz="1333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1867">
                <a:solidFill>
                  <a:schemeClr val="bg1"/>
                </a:solidFill>
              </a:defRPr>
            </a:lvl1pPr>
          </a:lstStyle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79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" grpId="0"/>
      <p:bldP spid="5" grpId="0" animBg="1"/>
      <p:bldP spid="7" grpId="0" animBg="1"/>
      <p:bldP spid="8" grpId="0" animBg="1"/>
      <p:bldP spid="9" grpId="0" animBg="1"/>
      <p:bldP spid="10" grpId="0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4" name="正方形/長方形 13"/>
          <p:cNvSpPr/>
          <p:nvPr/>
        </p:nvSpPr>
        <p:spPr>
          <a:xfrm rot="2700000">
            <a:off x="451884" y="4446244"/>
            <a:ext cx="5397865" cy="3542866"/>
          </a:xfrm>
          <a:custGeom>
            <a:avLst/>
            <a:gdLst/>
            <a:ahLst/>
            <a:cxnLst/>
            <a:rect l="l" t="t" r="r" b="b"/>
            <a:pathLst>
              <a:path w="12846751" h="8431181">
                <a:moveTo>
                  <a:pt x="0" y="0"/>
                </a:moveTo>
                <a:lnTo>
                  <a:pt x="12846751" y="1"/>
                </a:lnTo>
                <a:lnTo>
                  <a:pt x="4415572" y="8431181"/>
                </a:lnTo>
                <a:lnTo>
                  <a:pt x="3086183" y="8431181"/>
                </a:lnTo>
                <a:lnTo>
                  <a:pt x="3068088" y="8413086"/>
                </a:lnTo>
                <a:cubicBezTo>
                  <a:pt x="3142170" y="8389244"/>
                  <a:pt x="3211139" y="8347077"/>
                  <a:pt x="3269838" y="8288378"/>
                </a:cubicBezTo>
                <a:lnTo>
                  <a:pt x="5444469" y="6113748"/>
                </a:lnTo>
                <a:cubicBezTo>
                  <a:pt x="5652899" y="5905317"/>
                  <a:pt x="5652900" y="5567383"/>
                  <a:pt x="5444469" y="5358952"/>
                </a:cubicBezTo>
                <a:lnTo>
                  <a:pt x="213794" y="128278"/>
                </a:lnTo>
                <a:cubicBezTo>
                  <a:pt x="151923" y="66407"/>
                  <a:pt x="78641" y="22901"/>
                  <a:pt x="0" y="0"/>
                </a:cubicBezTo>
                <a:close/>
              </a:path>
            </a:pathLst>
          </a:custGeom>
          <a:solidFill>
            <a:schemeClr val="accent3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735" y="884900"/>
            <a:ext cx="3923154" cy="5577586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59" y="2934136"/>
            <a:ext cx="1740860" cy="3556657"/>
          </a:xfrm>
          <a:prstGeom prst="rect">
            <a:avLst/>
          </a:prstGeom>
          <a:effectLst/>
        </p:spPr>
      </p:pic>
      <p:sp>
        <p:nvSpPr>
          <p:cNvPr id="6" name="図プレースホルダー 2"/>
          <p:cNvSpPr>
            <a:spLocks noGrp="1"/>
          </p:cNvSpPr>
          <p:nvPr>
            <p:ph type="pic" sz="quarter" idx="12" hasCustomPrompt="1"/>
          </p:nvPr>
        </p:nvSpPr>
        <p:spPr>
          <a:xfrm>
            <a:off x="2627241" y="1410336"/>
            <a:ext cx="3393082" cy="4507865"/>
          </a:xfrm>
        </p:spPr>
        <p:txBody>
          <a:bodyPr>
            <a:normAutofit/>
          </a:bodyPr>
          <a:lstStyle>
            <a:lvl1pPr>
              <a:defRPr sz="1333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8" name="図プレースホルダー 2"/>
          <p:cNvSpPr>
            <a:spLocks noGrp="1"/>
          </p:cNvSpPr>
          <p:nvPr>
            <p:ph type="pic" sz="quarter" idx="13" hasCustomPrompt="1"/>
          </p:nvPr>
        </p:nvSpPr>
        <p:spPr>
          <a:xfrm>
            <a:off x="920049" y="3409648"/>
            <a:ext cx="1453023" cy="2620312"/>
          </a:xfrm>
        </p:spPr>
        <p:txBody>
          <a:bodyPr>
            <a:normAutofit/>
          </a:bodyPr>
          <a:lstStyle>
            <a:lvl1pPr>
              <a:defRPr sz="1333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 rot="2700000">
            <a:off x="2920582" y="3058410"/>
            <a:ext cx="8253541" cy="6018152"/>
          </a:xfrm>
          <a:custGeom>
            <a:avLst/>
            <a:gdLst/>
            <a:ahLst/>
            <a:cxnLst/>
            <a:rect l="l" t="t" r="r" b="b"/>
            <a:pathLst>
              <a:path w="12380312" h="9026445">
                <a:moveTo>
                  <a:pt x="0" y="2"/>
                </a:moveTo>
                <a:lnTo>
                  <a:pt x="12380312" y="0"/>
                </a:lnTo>
                <a:lnTo>
                  <a:pt x="6191503" y="6188809"/>
                </a:lnTo>
                <a:lnTo>
                  <a:pt x="2514854" y="9026445"/>
                </a:lnTo>
                <a:lnTo>
                  <a:pt x="5536992" y="6004307"/>
                </a:lnTo>
                <a:cubicBezTo>
                  <a:pt x="5681923" y="5859376"/>
                  <a:pt x="5681923" y="5624397"/>
                  <a:pt x="5536992" y="5479467"/>
                </a:cubicBezTo>
                <a:lnTo>
                  <a:pt x="145909" y="88383"/>
                </a:lnTo>
                <a:cubicBezTo>
                  <a:pt x="103613" y="46088"/>
                  <a:pt x="53648" y="16135"/>
                  <a:pt x="0" y="2"/>
                </a:cubicBezTo>
                <a:close/>
              </a:path>
            </a:pathLst>
          </a:custGeom>
          <a:solidFill>
            <a:schemeClr val="accent3">
              <a:lumMod val="5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9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517560" y="1297577"/>
            <a:ext cx="5185191" cy="2065773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6582653" y="3584340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522320" y="3664893"/>
            <a:ext cx="5196564" cy="2012647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176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6" grpId="0"/>
      <p:bldP spid="6" grpId="1"/>
      <p:bldP spid="18" grpId="0"/>
      <p:bldP spid="18" grpId="1"/>
      <p:bldP spid="9" grpId="0" animBg="1"/>
      <p:bldP spid="19" grpId="0"/>
      <p:bldP spid="20" grpId="0" animBg="1"/>
      <p:bldP spid="2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and 4 Point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0"/>
            <a:ext cx="12192000" cy="4136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" name="正方形/長方形 1"/>
          <p:cNvSpPr/>
          <p:nvPr/>
        </p:nvSpPr>
        <p:spPr>
          <a:xfrm rot="2700000">
            <a:off x="4479169" y="1543335"/>
            <a:ext cx="5569813" cy="4260120"/>
          </a:xfrm>
          <a:custGeom>
            <a:avLst/>
            <a:gdLst/>
            <a:ahLst/>
            <a:cxnLst/>
            <a:rect l="l" t="t" r="r" b="b"/>
            <a:pathLst>
              <a:path w="8354720" h="6389625">
                <a:moveTo>
                  <a:pt x="0" y="4424528"/>
                </a:moveTo>
                <a:lnTo>
                  <a:pt x="1965096" y="6389624"/>
                </a:lnTo>
                <a:lnTo>
                  <a:pt x="1965095" y="6389625"/>
                </a:lnTo>
                <a:lnTo>
                  <a:pt x="0" y="4424529"/>
                </a:lnTo>
                <a:close/>
                <a:moveTo>
                  <a:pt x="1381229" y="1"/>
                </a:moveTo>
                <a:lnTo>
                  <a:pt x="8354720" y="0"/>
                </a:lnTo>
                <a:lnTo>
                  <a:pt x="4894522" y="3460197"/>
                </a:lnTo>
                <a:lnTo>
                  <a:pt x="1547176" y="112852"/>
                </a:lnTo>
                <a:cubicBezTo>
                  <a:pt x="1497951" y="63626"/>
                  <a:pt x="1441839" y="25483"/>
                  <a:pt x="1381229" y="1"/>
                </a:cubicBezTo>
                <a:close/>
              </a:path>
            </a:pathLst>
          </a:custGeom>
          <a:solidFill>
            <a:schemeClr val="tx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12192000" cy="745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483852" y="4214454"/>
            <a:ext cx="11215678" cy="900605"/>
          </a:xfrm>
        </p:spPr>
        <p:txBody>
          <a:bodyPr anchor="b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5015257" y="5125208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42" hasCustomPrompt="1"/>
          </p:nvPr>
        </p:nvSpPr>
        <p:spPr>
          <a:xfrm>
            <a:off x="286850" y="5321905"/>
            <a:ext cx="11618299" cy="974393"/>
          </a:xfrm>
        </p:spPr>
        <p:txBody>
          <a:bodyPr>
            <a:noAutofit/>
          </a:bodyPr>
          <a:lstStyle>
            <a:lvl1pPr algn="ctr">
              <a:defRPr sz="1333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462"/>
          <a:stretch/>
        </p:blipFill>
        <p:spPr>
          <a:xfrm>
            <a:off x="4714934" y="607422"/>
            <a:ext cx="2762129" cy="3529149"/>
          </a:xfrm>
          <a:prstGeom prst="rect">
            <a:avLst/>
          </a:prstGeom>
          <a:effectLst/>
        </p:spPr>
      </p:pic>
      <p:sp>
        <p:nvSpPr>
          <p:cNvPr id="8" name="図プレースホルダー 2"/>
          <p:cNvSpPr>
            <a:spLocks noGrp="1"/>
          </p:cNvSpPr>
          <p:nvPr>
            <p:ph type="pic" sz="quarter" idx="12" hasCustomPrompt="1"/>
          </p:nvPr>
        </p:nvSpPr>
        <p:spPr>
          <a:xfrm>
            <a:off x="4915835" y="1338942"/>
            <a:ext cx="2350742" cy="2797629"/>
          </a:xfrm>
        </p:spPr>
        <p:txBody>
          <a:bodyPr>
            <a:normAutofit/>
          </a:bodyPr>
          <a:lstStyle>
            <a:lvl1pPr>
              <a:defRPr sz="1333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2" name="円/楕円 21"/>
          <p:cNvSpPr/>
          <p:nvPr/>
        </p:nvSpPr>
        <p:spPr>
          <a:xfrm>
            <a:off x="3435346" y="1132172"/>
            <a:ext cx="933774" cy="93369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3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3680729" y="1377534"/>
            <a:ext cx="443008" cy="442969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552158" y="1126561"/>
            <a:ext cx="2807486" cy="480053"/>
          </a:xfrm>
        </p:spPr>
        <p:txBody>
          <a:bodyPr anchor="t">
            <a:noAutofit/>
          </a:bodyPr>
          <a:lstStyle>
            <a:lvl1pPr algn="r">
              <a:defRPr sz="1867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522559" y="1490244"/>
            <a:ext cx="2840190" cy="597393"/>
          </a:xfrm>
        </p:spPr>
        <p:txBody>
          <a:bodyPr anchor="t">
            <a:noAutofit/>
          </a:bodyPr>
          <a:lstStyle>
            <a:lvl1pPr algn="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円/楕円 28"/>
          <p:cNvSpPr/>
          <p:nvPr/>
        </p:nvSpPr>
        <p:spPr>
          <a:xfrm>
            <a:off x="3435346" y="2636820"/>
            <a:ext cx="933774" cy="93369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0" name="図プレースホルダー 7"/>
          <p:cNvSpPr>
            <a:spLocks noGrp="1"/>
          </p:cNvSpPr>
          <p:nvPr>
            <p:ph type="pic" sz="quarter" idx="43" hasCustomPrompt="1"/>
          </p:nvPr>
        </p:nvSpPr>
        <p:spPr>
          <a:xfrm>
            <a:off x="3680728" y="2882181"/>
            <a:ext cx="443008" cy="442969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44" hasCustomPrompt="1"/>
          </p:nvPr>
        </p:nvSpPr>
        <p:spPr>
          <a:xfrm>
            <a:off x="552157" y="2631208"/>
            <a:ext cx="2807486" cy="480053"/>
          </a:xfrm>
        </p:spPr>
        <p:txBody>
          <a:bodyPr anchor="t">
            <a:noAutofit/>
          </a:bodyPr>
          <a:lstStyle>
            <a:lvl1pPr algn="r">
              <a:defRPr sz="1867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45" hasCustomPrompt="1"/>
          </p:nvPr>
        </p:nvSpPr>
        <p:spPr>
          <a:xfrm>
            <a:off x="522558" y="2994892"/>
            <a:ext cx="2840190" cy="597393"/>
          </a:xfrm>
        </p:spPr>
        <p:txBody>
          <a:bodyPr anchor="t">
            <a:noAutofit/>
          </a:bodyPr>
          <a:lstStyle>
            <a:lvl1pPr algn="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円/楕円 32"/>
          <p:cNvSpPr/>
          <p:nvPr/>
        </p:nvSpPr>
        <p:spPr>
          <a:xfrm>
            <a:off x="7833557" y="1129752"/>
            <a:ext cx="933774" cy="9336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>
              <a:solidFill>
                <a:schemeClr val="accent3"/>
              </a:solidFill>
            </a:endParaRPr>
          </a:p>
        </p:txBody>
      </p:sp>
      <p:sp>
        <p:nvSpPr>
          <p:cNvPr id="34" name="図プレースホルダー 7"/>
          <p:cNvSpPr>
            <a:spLocks noGrp="1"/>
          </p:cNvSpPr>
          <p:nvPr>
            <p:ph type="pic" sz="quarter" idx="46" hasCustomPrompt="1"/>
          </p:nvPr>
        </p:nvSpPr>
        <p:spPr>
          <a:xfrm>
            <a:off x="8078939" y="1375114"/>
            <a:ext cx="443008" cy="442969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47" hasCustomPrompt="1"/>
          </p:nvPr>
        </p:nvSpPr>
        <p:spPr>
          <a:xfrm>
            <a:off x="8859890" y="1124141"/>
            <a:ext cx="2807486" cy="480053"/>
          </a:xfrm>
        </p:spPr>
        <p:txBody>
          <a:bodyPr anchor="t">
            <a:noAutofit/>
          </a:bodyPr>
          <a:lstStyle>
            <a:lvl1pPr algn="l">
              <a:defRPr sz="1867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48" hasCustomPrompt="1"/>
          </p:nvPr>
        </p:nvSpPr>
        <p:spPr>
          <a:xfrm>
            <a:off x="8859322" y="1487824"/>
            <a:ext cx="2840190" cy="597393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円/楕円 36"/>
          <p:cNvSpPr/>
          <p:nvPr/>
        </p:nvSpPr>
        <p:spPr>
          <a:xfrm>
            <a:off x="7833557" y="2636819"/>
            <a:ext cx="933774" cy="93369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8" name="図プレースホルダー 7"/>
          <p:cNvSpPr>
            <a:spLocks noGrp="1"/>
          </p:cNvSpPr>
          <p:nvPr>
            <p:ph type="pic" sz="quarter" idx="49" hasCustomPrompt="1"/>
          </p:nvPr>
        </p:nvSpPr>
        <p:spPr>
          <a:xfrm>
            <a:off x="8078939" y="2882180"/>
            <a:ext cx="443008" cy="442969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50" hasCustomPrompt="1"/>
          </p:nvPr>
        </p:nvSpPr>
        <p:spPr>
          <a:xfrm>
            <a:off x="8859890" y="2631208"/>
            <a:ext cx="2807486" cy="480053"/>
          </a:xfrm>
        </p:spPr>
        <p:txBody>
          <a:bodyPr anchor="t">
            <a:noAutofit/>
          </a:bodyPr>
          <a:lstStyle>
            <a:lvl1pPr algn="l">
              <a:defRPr sz="1867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51" hasCustomPrompt="1"/>
          </p:nvPr>
        </p:nvSpPr>
        <p:spPr>
          <a:xfrm>
            <a:off x="8859322" y="2994891"/>
            <a:ext cx="2840190" cy="597393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97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0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600"/>
                            </p:stCondLst>
                            <p:childTnLst>
                              <p:par>
                                <p:cTn id="5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00"/>
                            </p:stCondLst>
                            <p:childTnLst>
                              <p:par>
                                <p:cTn id="6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700"/>
                            </p:stCondLst>
                            <p:childTnLst>
                              <p:par>
                                <p:cTn id="76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300"/>
                            </p:stCondLst>
                            <p:childTnLst>
                              <p:par>
                                <p:cTn id="8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800"/>
                            </p:stCondLst>
                            <p:childTnLst>
                              <p:par>
                                <p:cTn id="9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400"/>
                            </p:stCondLst>
                            <p:childTnLst>
                              <p:par>
                                <p:cTn id="107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5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9" grpId="0"/>
      <p:bldP spid="10" grpId="0" animBg="1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/>
      <p:bldP spid="22" grpId="0" animBg="1"/>
      <p:bldP spid="23" grpId="0"/>
      <p:bldP spid="2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animBg="1"/>
      <p:bldP spid="30" grpId="0"/>
      <p:bldP spid="3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  <p:bldP spid="34" grpId="0"/>
      <p:bldP spid="35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38" grpId="0"/>
      <p:bldP spid="3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eb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/>
          <p:cNvSpPr/>
          <p:nvPr/>
        </p:nvSpPr>
        <p:spPr>
          <a:xfrm>
            <a:off x="0" y="1"/>
            <a:ext cx="12192000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44" name="正方形/長方形 43"/>
          <p:cNvSpPr/>
          <p:nvPr/>
        </p:nvSpPr>
        <p:spPr>
          <a:xfrm rot="18900000">
            <a:off x="2589422" y="1388046"/>
            <a:ext cx="7803078" cy="9237913"/>
          </a:xfrm>
          <a:custGeom>
            <a:avLst/>
            <a:gdLst/>
            <a:ahLst/>
            <a:cxnLst/>
            <a:rect l="l" t="t" r="r" b="b"/>
            <a:pathLst>
              <a:path w="11703601" h="13856870">
                <a:moveTo>
                  <a:pt x="11703601" y="2930668"/>
                </a:moveTo>
                <a:lnTo>
                  <a:pt x="11703601" y="13128263"/>
                </a:lnTo>
                <a:lnTo>
                  <a:pt x="10974994" y="13856870"/>
                </a:lnTo>
                <a:lnTo>
                  <a:pt x="0" y="2881876"/>
                </a:lnTo>
                <a:lnTo>
                  <a:pt x="1" y="0"/>
                </a:lnTo>
                <a:lnTo>
                  <a:pt x="7317135" y="7317134"/>
                </a:lnTo>
                <a:close/>
              </a:path>
            </a:pathLst>
          </a:custGeom>
          <a:solidFill>
            <a:schemeClr val="accent3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図プレースホルダー 19"/>
          <p:cNvSpPr>
            <a:spLocks noGrp="1"/>
          </p:cNvSpPr>
          <p:nvPr>
            <p:ph type="pic" sz="quarter" idx="12" hasCustomPrompt="1"/>
          </p:nvPr>
        </p:nvSpPr>
        <p:spPr>
          <a:xfrm>
            <a:off x="451887" y="1595852"/>
            <a:ext cx="6932503" cy="3897377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grpSp>
        <p:nvGrpSpPr>
          <p:cNvPr id="38" name="グループ化 37"/>
          <p:cNvGrpSpPr/>
          <p:nvPr/>
        </p:nvGrpSpPr>
        <p:grpSpPr>
          <a:xfrm>
            <a:off x="451888" y="1200182"/>
            <a:ext cx="6932502" cy="395670"/>
            <a:chOff x="4888773" y="2065794"/>
            <a:chExt cx="8534400" cy="487140"/>
          </a:xfrm>
        </p:grpSpPr>
        <p:sp>
          <p:nvSpPr>
            <p:cNvPr id="27" name="角丸四角形 7"/>
            <p:cNvSpPr/>
            <p:nvPr userDrawn="1"/>
          </p:nvSpPr>
          <p:spPr>
            <a:xfrm>
              <a:off x="4888773" y="2065794"/>
              <a:ext cx="8534400" cy="487140"/>
            </a:xfrm>
            <a:custGeom>
              <a:avLst/>
              <a:gdLst/>
              <a:ahLst/>
              <a:cxnLst/>
              <a:rect l="l" t="t" r="r" b="b"/>
              <a:pathLst>
                <a:path w="8534400" h="487140">
                  <a:moveTo>
                    <a:pt x="148176" y="0"/>
                  </a:moveTo>
                  <a:lnTo>
                    <a:pt x="8386224" y="0"/>
                  </a:lnTo>
                  <a:cubicBezTo>
                    <a:pt x="8468059" y="0"/>
                    <a:pt x="8534400" y="66341"/>
                    <a:pt x="8534400" y="148176"/>
                  </a:cubicBezTo>
                  <a:lnTo>
                    <a:pt x="8534400" y="487140"/>
                  </a:lnTo>
                  <a:lnTo>
                    <a:pt x="0" y="487140"/>
                  </a:lnTo>
                  <a:lnTo>
                    <a:pt x="0" y="148176"/>
                  </a:lnTo>
                  <a:cubicBezTo>
                    <a:pt x="0" y="66341"/>
                    <a:pt x="66341" y="0"/>
                    <a:pt x="14817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28" name="正方形/長方形 27"/>
            <p:cNvSpPr/>
            <p:nvPr userDrawn="1"/>
          </p:nvSpPr>
          <p:spPr>
            <a:xfrm>
              <a:off x="4888773" y="2489434"/>
              <a:ext cx="8534400" cy="63500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grpSp>
          <p:nvGrpSpPr>
            <p:cNvPr id="29" name="グループ化 28"/>
            <p:cNvGrpSpPr/>
            <p:nvPr userDrawn="1"/>
          </p:nvGrpSpPr>
          <p:grpSpPr>
            <a:xfrm>
              <a:off x="5071109" y="2204589"/>
              <a:ext cx="542925" cy="142875"/>
              <a:chOff x="2524125" y="1614487"/>
              <a:chExt cx="542925" cy="142875"/>
            </a:xfrm>
          </p:grpSpPr>
          <p:sp>
            <p:nvSpPr>
              <p:cNvPr id="30" name="円/楕円 29"/>
              <p:cNvSpPr/>
              <p:nvPr userDrawn="1"/>
            </p:nvSpPr>
            <p:spPr>
              <a:xfrm>
                <a:off x="2524125" y="1614487"/>
                <a:ext cx="142875" cy="14287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/>
              </a:p>
            </p:txBody>
          </p:sp>
          <p:sp>
            <p:nvSpPr>
              <p:cNvPr id="31" name="円/楕円 30"/>
              <p:cNvSpPr/>
              <p:nvPr userDrawn="1"/>
            </p:nvSpPr>
            <p:spPr>
              <a:xfrm>
                <a:off x="2724150" y="1614487"/>
                <a:ext cx="142875" cy="14287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/>
              </a:p>
            </p:txBody>
          </p:sp>
          <p:sp>
            <p:nvSpPr>
              <p:cNvPr id="32" name="円/楕円 31"/>
              <p:cNvSpPr/>
              <p:nvPr userDrawn="1"/>
            </p:nvSpPr>
            <p:spPr>
              <a:xfrm>
                <a:off x="2924175" y="1614487"/>
                <a:ext cx="142875" cy="14287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/>
              </a:p>
            </p:txBody>
          </p:sp>
        </p:grpSp>
        <p:grpSp>
          <p:nvGrpSpPr>
            <p:cNvPr id="33" name="グループ化 32"/>
            <p:cNvGrpSpPr/>
            <p:nvPr userDrawn="1"/>
          </p:nvGrpSpPr>
          <p:grpSpPr>
            <a:xfrm>
              <a:off x="13043533" y="2180776"/>
              <a:ext cx="200026" cy="190500"/>
              <a:chOff x="7781924" y="1704975"/>
              <a:chExt cx="200026" cy="190500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34" name="正方形/長方形 33"/>
              <p:cNvSpPr/>
              <p:nvPr userDrawn="1"/>
            </p:nvSpPr>
            <p:spPr>
              <a:xfrm>
                <a:off x="7781925" y="1704975"/>
                <a:ext cx="200025" cy="476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/>
              </a:p>
            </p:txBody>
          </p:sp>
          <p:sp>
            <p:nvSpPr>
              <p:cNvPr id="35" name="正方形/長方形 34"/>
              <p:cNvSpPr/>
              <p:nvPr userDrawn="1"/>
            </p:nvSpPr>
            <p:spPr>
              <a:xfrm>
                <a:off x="7781925" y="1776413"/>
                <a:ext cx="200025" cy="476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/>
              </a:p>
            </p:txBody>
          </p:sp>
          <p:sp>
            <p:nvSpPr>
              <p:cNvPr id="36" name="正方形/長方形 35"/>
              <p:cNvSpPr/>
              <p:nvPr userDrawn="1"/>
            </p:nvSpPr>
            <p:spPr>
              <a:xfrm>
                <a:off x="7781924" y="1847850"/>
                <a:ext cx="200025" cy="4762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200"/>
              </a:p>
            </p:txBody>
          </p:sp>
        </p:grpSp>
      </p:grpSp>
      <p:sp>
        <p:nvSpPr>
          <p:cNvPr id="40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7584294" y="553329"/>
            <a:ext cx="4128817" cy="2810021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kumimoji="1" lang="en-US" altLang="ja-JP" dirty="0"/>
              <a:t>Title goes here</a:t>
            </a:r>
            <a:endParaRPr kumimoji="1" lang="ja-JP" altLang="en-US" dirty="0"/>
          </a:p>
        </p:txBody>
      </p:sp>
      <p:sp>
        <p:nvSpPr>
          <p:cNvPr id="41" name="正方形/長方形 40"/>
          <p:cNvSpPr/>
          <p:nvPr/>
        </p:nvSpPr>
        <p:spPr>
          <a:xfrm>
            <a:off x="7632304" y="3584340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7597612" y="3664893"/>
            <a:ext cx="4131548" cy="2308390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正方形/長方形 47"/>
          <p:cNvSpPr/>
          <p:nvPr/>
        </p:nvSpPr>
        <p:spPr>
          <a:xfrm>
            <a:off x="0" y="0"/>
            <a:ext cx="12192000" cy="745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43846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3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50"/>
                            </p:stCondLst>
                            <p:childTnLst>
                              <p:par>
                                <p:cTn id="33" presetID="2" presetClass="entr" presetSubtype="2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26" grpId="0" animBg="1"/>
      <p:bldP spid="26" grpId="1" animBg="1"/>
      <p:bldP spid="40" grpId="0"/>
      <p:bldP spid="41" grpId="0" animBg="1"/>
      <p:bldP spid="4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0" y="0"/>
            <a:ext cx="12192000" cy="29899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454820" y="657984"/>
            <a:ext cx="11467281" cy="2254549"/>
          </a:xfrm>
          <a:prstGeom prst="rect">
            <a:avLst/>
          </a:prstGeom>
        </p:spPr>
        <p:txBody>
          <a:bodyPr vert="horz" lIns="163275" tIns="81638" rIns="163275" bIns="81638" rtlCol="0" anchor="b">
            <a:noAutofit/>
          </a:bodyPr>
          <a:lstStyle>
            <a:lvl1pPr>
              <a:defRPr sz="12001"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Title goes here</a:t>
            </a:r>
            <a:endParaRPr kumimoji="1" lang="ja-JP" altLang="en-US" dirty="0"/>
          </a:p>
        </p:txBody>
      </p:sp>
      <p:sp>
        <p:nvSpPr>
          <p:cNvPr id="8" name="テキスト プレースホルダー 8"/>
          <p:cNvSpPr>
            <a:spLocks noGrp="1"/>
          </p:cNvSpPr>
          <p:nvPr>
            <p:ph type="body" sz="quarter" idx="12" hasCustomPrompt="1"/>
          </p:nvPr>
        </p:nvSpPr>
        <p:spPr>
          <a:xfrm>
            <a:off x="454821" y="3047999"/>
            <a:ext cx="5380428" cy="3028647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800" baseline="0">
                <a:solidFill>
                  <a:schemeClr val="accent2"/>
                </a:solidFill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Subtitle goes here</a:t>
            </a:r>
            <a:endParaRPr kumimoji="1" lang="ja-JP" altLang="en-US" dirty="0"/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5846069" y="3173789"/>
            <a:ext cx="6076032" cy="2893183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テキスト プレースホルダー 25"/>
          <p:cNvSpPr>
            <a:spLocks noGrp="1"/>
          </p:cNvSpPr>
          <p:nvPr>
            <p:ph type="body" sz="quarter" idx="17" hasCustomPrompt="1"/>
          </p:nvPr>
        </p:nvSpPr>
        <p:spPr>
          <a:xfrm flipH="1">
            <a:off x="-6331500" y="0"/>
            <a:ext cx="3569010" cy="6858000"/>
          </a:xfrm>
          <a:prstGeom prst="parallelogram">
            <a:avLst>
              <a:gd name="adj" fmla="val 67559"/>
            </a:avLst>
          </a:prstGeom>
          <a:solidFill>
            <a:schemeClr val="accent2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2" name="テキスト プレースホルダー 25"/>
          <p:cNvSpPr>
            <a:spLocks noGrp="1"/>
          </p:cNvSpPr>
          <p:nvPr>
            <p:ph type="body" sz="quarter" idx="18" hasCustomPrompt="1"/>
          </p:nvPr>
        </p:nvSpPr>
        <p:spPr>
          <a:xfrm flipH="1">
            <a:off x="-4413638" y="0"/>
            <a:ext cx="3099074" cy="6858000"/>
          </a:xfrm>
          <a:prstGeom prst="parallelogram">
            <a:avLst>
              <a:gd name="adj" fmla="val 77247"/>
            </a:avLst>
          </a:prstGeom>
          <a:solidFill>
            <a:schemeClr val="accent2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0" y="0"/>
            <a:ext cx="12192000" cy="745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995182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/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7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animBg="1">
        <p:tmplLst>
          <p:tmpl>
            <p:tnLst>
              <p:par>
                <p:cTn presetID="2" presetClass="entr" presetSubtype="2" ac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>
        <p:tmplLst>
          <p:tmpl>
            <p:tnLst>
              <p:par>
                <p:cTn presetID="2" presetClass="entr" presetSubtype="2" ac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4088193"/>
            <a:ext cx="12192000" cy="30479"/>
          </a:xfrm>
          <a:prstGeom prst="rect">
            <a:avLst/>
          </a:prstGeom>
          <a:solidFill>
            <a:schemeClr val="accent5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>
              <a:solidFill>
                <a:schemeClr val="accent6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1169670" y="4644571"/>
            <a:ext cx="1170920" cy="117081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>
              <a:solidFill>
                <a:schemeClr val="accent6"/>
              </a:solidFill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931967" y="1067225"/>
            <a:ext cx="4603599" cy="4603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" name="円/楕円 1"/>
          <p:cNvSpPr/>
          <p:nvPr/>
        </p:nvSpPr>
        <p:spPr>
          <a:xfrm>
            <a:off x="1097441" y="1212190"/>
            <a:ext cx="4603599" cy="46032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5" name="円/楕円 24"/>
          <p:cNvSpPr/>
          <p:nvPr/>
        </p:nvSpPr>
        <p:spPr>
          <a:xfrm>
            <a:off x="5144857" y="1289337"/>
            <a:ext cx="936251" cy="93616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>
              <a:solidFill>
                <a:schemeClr val="accent6"/>
              </a:solidFill>
            </a:endParaRPr>
          </a:p>
        </p:txBody>
      </p:sp>
      <p:sp>
        <p:nvSpPr>
          <p:cNvPr id="24" name="円/楕円 23"/>
          <p:cNvSpPr/>
          <p:nvPr/>
        </p:nvSpPr>
        <p:spPr>
          <a:xfrm>
            <a:off x="593885" y="5602870"/>
            <a:ext cx="575785" cy="57573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>
              <a:solidFill>
                <a:schemeClr val="accent6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1010044" y="1125614"/>
            <a:ext cx="4602939" cy="46025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5"/>
            </a:solidFill>
          </a:ln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8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6095471" y="1654626"/>
            <a:ext cx="5826630" cy="1016005"/>
          </a:xfrm>
          <a:prstGeom prst="rect">
            <a:avLst/>
          </a:prstGeom>
        </p:spPr>
        <p:txBody>
          <a:bodyPr vert="horz" lIns="163275" tIns="81638" rIns="163275" bIns="81638" rtlCol="0" anchor="b">
            <a:noAutofit/>
          </a:bodyPr>
          <a:lstStyle>
            <a:lvl1pPr>
              <a:defRPr sz="5334"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Title goes here</a:t>
            </a:r>
            <a:endParaRPr kumimoji="1" lang="ja-JP" altLang="en-US" dirty="0"/>
          </a:p>
        </p:txBody>
      </p:sp>
      <p:sp>
        <p:nvSpPr>
          <p:cNvPr id="9" name="円/楕円 8"/>
          <p:cNvSpPr/>
          <p:nvPr/>
        </p:nvSpPr>
        <p:spPr>
          <a:xfrm>
            <a:off x="6095471" y="2804269"/>
            <a:ext cx="789091" cy="7890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0" name="図プレースホルダー 12"/>
          <p:cNvSpPr>
            <a:spLocks noGrp="1"/>
          </p:cNvSpPr>
          <p:nvPr>
            <p:ph type="pic" sz="quarter" idx="20" hasCustomPrompt="1"/>
          </p:nvPr>
        </p:nvSpPr>
        <p:spPr>
          <a:xfrm>
            <a:off x="6305887" y="3014668"/>
            <a:ext cx="368259" cy="368227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977139" y="2804270"/>
            <a:ext cx="4944962" cy="789022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25" hasCustomPrompt="1"/>
          </p:nvPr>
        </p:nvSpPr>
        <p:spPr>
          <a:xfrm>
            <a:off x="6305887" y="4272573"/>
            <a:ext cx="368259" cy="368227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6681990" y="4265376"/>
            <a:ext cx="2337003" cy="393711"/>
          </a:xfrm>
        </p:spPr>
        <p:txBody>
          <a:bodyPr anchor="ctr">
            <a:noAutofit/>
          </a:bodyPr>
          <a:lstStyle>
            <a:lvl1pPr algn="l">
              <a:defRPr sz="12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図プレースホルダー 12"/>
          <p:cNvSpPr>
            <a:spLocks noGrp="1"/>
          </p:cNvSpPr>
          <p:nvPr>
            <p:ph type="pic" sz="quarter" idx="27" hasCustomPrompt="1"/>
          </p:nvPr>
        </p:nvSpPr>
        <p:spPr>
          <a:xfrm>
            <a:off x="9184804" y="4272573"/>
            <a:ext cx="368259" cy="368227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9560906" y="4265376"/>
            <a:ext cx="2337003" cy="393711"/>
          </a:xfrm>
        </p:spPr>
        <p:txBody>
          <a:bodyPr anchor="ctr">
            <a:noAutofit/>
          </a:bodyPr>
          <a:lstStyle>
            <a:lvl1pPr algn="l">
              <a:defRPr sz="12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図プレースホルダー 12"/>
          <p:cNvSpPr>
            <a:spLocks noGrp="1"/>
          </p:cNvSpPr>
          <p:nvPr>
            <p:ph type="pic" sz="quarter" idx="29" hasCustomPrompt="1"/>
          </p:nvPr>
        </p:nvSpPr>
        <p:spPr>
          <a:xfrm>
            <a:off x="6305887" y="4848307"/>
            <a:ext cx="368259" cy="368227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6681990" y="4841109"/>
            <a:ext cx="2337003" cy="393711"/>
          </a:xfrm>
        </p:spPr>
        <p:txBody>
          <a:bodyPr anchor="ctr">
            <a:noAutofit/>
          </a:bodyPr>
          <a:lstStyle>
            <a:lvl1pPr algn="l">
              <a:defRPr sz="12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図プレースホルダー 12"/>
          <p:cNvSpPr>
            <a:spLocks noGrp="1"/>
          </p:cNvSpPr>
          <p:nvPr>
            <p:ph type="pic" sz="quarter" idx="31" hasCustomPrompt="1"/>
          </p:nvPr>
        </p:nvSpPr>
        <p:spPr>
          <a:xfrm>
            <a:off x="9184804" y="4848307"/>
            <a:ext cx="368259" cy="368227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9560906" y="4841109"/>
            <a:ext cx="2337003" cy="393711"/>
          </a:xfrm>
        </p:spPr>
        <p:txBody>
          <a:bodyPr anchor="ctr">
            <a:noAutofit/>
          </a:bodyPr>
          <a:lstStyle>
            <a:lvl1pPr algn="l">
              <a:defRPr sz="12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円/楕円 25"/>
          <p:cNvSpPr/>
          <p:nvPr/>
        </p:nvSpPr>
        <p:spPr>
          <a:xfrm>
            <a:off x="6035497" y="1158692"/>
            <a:ext cx="336278" cy="336249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134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200"/>
                            </p:stCondLst>
                            <p:childTnLst>
                              <p:par>
                                <p:cTn id="144" presetID="34" presetClass="emph" presetSubtype="0" fill="hold" grpId="1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3" grpId="0" animBg="1"/>
      <p:bldP spid="23" grpId="1" animBg="1"/>
      <p:bldP spid="27" grpId="0" animBg="1"/>
      <p:bldP spid="27" grpId="1" animBg="1"/>
      <p:bldP spid="2" grpId="0" animBg="1"/>
      <p:bldP spid="2" grpId="1" animBg="1"/>
      <p:bldP spid="25" grpId="0" animBg="1"/>
      <p:bldP spid="25" grpId="1" animBg="1"/>
      <p:bldP spid="24" grpId="0" animBg="1"/>
      <p:bldP spid="24" grpId="1" animBg="1"/>
      <p:bldP spid="6" grpId="0" animBg="1"/>
      <p:bldP spid="6" grpId="1" animBg="1"/>
      <p:bldP spid="8" grpId="0"/>
      <p:bldP spid="8" grpId="1"/>
      <p:bldP spid="9" grpId="0" animBg="1"/>
      <p:bldP spid="9" grpId="1" animBg="1"/>
      <p:bldP spid="10" grpId="0"/>
      <p:bldP spid="10" grpId="1"/>
      <p:bldP spid="11" grpId="0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/>
      <p:bldP spid="13" grpId="1"/>
      <p:bldP spid="14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/>
      <p:bldP spid="17" grpId="1"/>
      <p:bldP spid="18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/>
      <p:bldP spid="19" grpId="1"/>
      <p:bldP spid="20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/>
      <p:bldP spid="21" grpId="1"/>
      <p:bldP spid="22" grpId="0" build="p">
        <p:tmplLst>
          <p:tmpl lvl="1">
            <p:tnLst>
              <p:par>
                <p:cTn presetID="2" presetClass="entr" presetSubtype="6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animBg="1"/>
      <p:bldP spid="26" grpId="1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yram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グループ化 38"/>
          <p:cNvGrpSpPr/>
          <p:nvPr/>
        </p:nvGrpSpPr>
        <p:grpSpPr>
          <a:xfrm flipH="1">
            <a:off x="4102754" y="1687675"/>
            <a:ext cx="2704733" cy="5028221"/>
            <a:chOff x="1400631" y="2191657"/>
            <a:chExt cx="3439887" cy="6734629"/>
          </a:xfrm>
          <a:solidFill>
            <a:schemeClr val="bg1">
              <a:lumMod val="85000"/>
            </a:schemeClr>
          </a:solidFill>
        </p:grpSpPr>
        <p:sp>
          <p:nvSpPr>
            <p:cNvPr id="53" name="直角三角形 52"/>
            <p:cNvSpPr/>
            <p:nvPr userDrawn="1"/>
          </p:nvSpPr>
          <p:spPr>
            <a:xfrm flipH="1">
              <a:off x="1400631" y="2191657"/>
              <a:ext cx="3439885" cy="515982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4" name="直角三角形 53"/>
            <p:cNvSpPr/>
            <p:nvPr userDrawn="1"/>
          </p:nvSpPr>
          <p:spPr>
            <a:xfrm rot="16200000" flipH="1">
              <a:off x="2333175" y="6418942"/>
              <a:ext cx="1574800" cy="343988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1398021" y="1689293"/>
            <a:ext cx="2704733" cy="5028221"/>
            <a:chOff x="1400631" y="2191657"/>
            <a:chExt cx="3439887" cy="6734629"/>
          </a:xfrm>
          <a:solidFill>
            <a:schemeClr val="bg1">
              <a:lumMod val="65000"/>
            </a:schemeClr>
          </a:solidFill>
        </p:grpSpPr>
        <p:sp>
          <p:nvSpPr>
            <p:cNvPr id="86" name="直角三角形 85"/>
            <p:cNvSpPr/>
            <p:nvPr userDrawn="1"/>
          </p:nvSpPr>
          <p:spPr>
            <a:xfrm flipH="1">
              <a:off x="1400631" y="2191657"/>
              <a:ext cx="3439885" cy="515982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87" name="直角三角形 86"/>
            <p:cNvSpPr/>
            <p:nvPr userDrawn="1"/>
          </p:nvSpPr>
          <p:spPr>
            <a:xfrm rot="16200000" flipH="1">
              <a:off x="2333175" y="6418942"/>
              <a:ext cx="1574800" cy="3439887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8" name="直角三角形 25"/>
          <p:cNvSpPr/>
          <p:nvPr/>
        </p:nvSpPr>
        <p:spPr>
          <a:xfrm rot="16200000" flipH="1">
            <a:off x="589910" y="-589912"/>
            <a:ext cx="2923613" cy="4103437"/>
          </a:xfrm>
          <a:custGeom>
            <a:avLst/>
            <a:gdLst/>
            <a:ahLst/>
            <a:cxnLst/>
            <a:rect l="l" t="t" r="r" b="b"/>
            <a:pathLst>
              <a:path w="4385420" h="6154621">
                <a:moveTo>
                  <a:pt x="688593" y="1814402"/>
                </a:moveTo>
                <a:lnTo>
                  <a:pt x="2537007" y="6154621"/>
                </a:lnTo>
                <a:lnTo>
                  <a:pt x="2537007" y="6154618"/>
                </a:lnTo>
                <a:lnTo>
                  <a:pt x="4385420" y="6154618"/>
                </a:lnTo>
                <a:lnTo>
                  <a:pt x="2537006" y="1814399"/>
                </a:lnTo>
                <a:lnTo>
                  <a:pt x="2537006" y="1814402"/>
                </a:lnTo>
                <a:close/>
                <a:moveTo>
                  <a:pt x="0" y="0"/>
                </a:moveTo>
                <a:lnTo>
                  <a:pt x="0" y="197532"/>
                </a:lnTo>
                <a:lnTo>
                  <a:pt x="688592" y="1814398"/>
                </a:lnTo>
                <a:lnTo>
                  <a:pt x="688592" y="1814395"/>
                </a:lnTo>
                <a:lnTo>
                  <a:pt x="2537005" y="1814395"/>
                </a:lnTo>
                <a:lnTo>
                  <a:pt x="176429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68" name="フリーフォーム 67"/>
          <p:cNvSpPr/>
          <p:nvPr/>
        </p:nvSpPr>
        <p:spPr>
          <a:xfrm>
            <a:off x="4103435" y="1689293"/>
            <a:ext cx="667644" cy="1234321"/>
          </a:xfrm>
          <a:custGeom>
            <a:avLst/>
            <a:gdLst>
              <a:gd name="connsiteX0" fmla="*/ 0 w 1001379"/>
              <a:gd name="connsiteY0" fmla="*/ 0 h 1851482"/>
              <a:gd name="connsiteX1" fmla="*/ 1001379 w 1001379"/>
              <a:gd name="connsiteY1" fmla="*/ 1426422 h 1851482"/>
              <a:gd name="connsiteX2" fmla="*/ 0 w 1001379"/>
              <a:gd name="connsiteY2" fmla="*/ 1851482 h 1851482"/>
              <a:gd name="connsiteX3" fmla="*/ 0 w 1001379"/>
              <a:gd name="connsiteY3" fmla="*/ 0 h 185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1379" h="1851482">
                <a:moveTo>
                  <a:pt x="0" y="0"/>
                </a:moveTo>
                <a:lnTo>
                  <a:pt x="1001379" y="1426422"/>
                </a:lnTo>
                <a:lnTo>
                  <a:pt x="0" y="18514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sp>
        <p:nvSpPr>
          <p:cNvPr id="36" name="直角三角形 35"/>
          <p:cNvSpPr/>
          <p:nvPr/>
        </p:nvSpPr>
        <p:spPr>
          <a:xfrm rot="16200000" flipH="1">
            <a:off x="561868" y="3175947"/>
            <a:ext cx="2979697" cy="4103437"/>
          </a:xfrm>
          <a:custGeom>
            <a:avLst/>
            <a:gdLst/>
            <a:ahLst/>
            <a:cxnLst/>
            <a:rect l="l" t="t" r="r" b="b"/>
            <a:pathLst>
              <a:path w="4469545" h="6154621">
                <a:moveTo>
                  <a:pt x="772717" y="1814402"/>
                </a:moveTo>
                <a:lnTo>
                  <a:pt x="2621131" y="6154621"/>
                </a:lnTo>
                <a:lnTo>
                  <a:pt x="2621131" y="6154618"/>
                </a:lnTo>
                <a:lnTo>
                  <a:pt x="4469545" y="6154618"/>
                </a:lnTo>
                <a:lnTo>
                  <a:pt x="2621130" y="1814399"/>
                </a:lnTo>
                <a:lnTo>
                  <a:pt x="2621130" y="1814402"/>
                </a:lnTo>
                <a:close/>
                <a:moveTo>
                  <a:pt x="0" y="0"/>
                </a:moveTo>
                <a:lnTo>
                  <a:pt x="772716" y="1814398"/>
                </a:lnTo>
                <a:lnTo>
                  <a:pt x="772716" y="1814395"/>
                </a:lnTo>
                <a:lnTo>
                  <a:pt x="2621129" y="1814395"/>
                </a:lnTo>
                <a:lnTo>
                  <a:pt x="184841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0" name="直角三角形 29"/>
          <p:cNvSpPr/>
          <p:nvPr/>
        </p:nvSpPr>
        <p:spPr>
          <a:xfrm rot="16200000" flipH="1">
            <a:off x="561868" y="645622"/>
            <a:ext cx="2979697" cy="4103437"/>
          </a:xfrm>
          <a:custGeom>
            <a:avLst/>
            <a:gdLst/>
            <a:ahLst/>
            <a:cxnLst/>
            <a:rect l="l" t="t" r="r" b="b"/>
            <a:pathLst>
              <a:path w="4469545" h="6154621">
                <a:moveTo>
                  <a:pt x="772717" y="1814402"/>
                </a:moveTo>
                <a:lnTo>
                  <a:pt x="2621131" y="6154621"/>
                </a:lnTo>
                <a:lnTo>
                  <a:pt x="2621131" y="6154618"/>
                </a:lnTo>
                <a:lnTo>
                  <a:pt x="4469545" y="6154618"/>
                </a:lnTo>
                <a:lnTo>
                  <a:pt x="2621131" y="1814399"/>
                </a:lnTo>
                <a:lnTo>
                  <a:pt x="2621131" y="1814402"/>
                </a:lnTo>
                <a:close/>
                <a:moveTo>
                  <a:pt x="0" y="0"/>
                </a:moveTo>
                <a:lnTo>
                  <a:pt x="772716" y="1814398"/>
                </a:lnTo>
                <a:lnTo>
                  <a:pt x="772716" y="1814395"/>
                </a:lnTo>
                <a:lnTo>
                  <a:pt x="2621130" y="1814395"/>
                </a:lnTo>
                <a:lnTo>
                  <a:pt x="184841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3" name="直角三角形 32"/>
          <p:cNvSpPr/>
          <p:nvPr/>
        </p:nvSpPr>
        <p:spPr>
          <a:xfrm rot="16200000" flipH="1">
            <a:off x="561869" y="1910784"/>
            <a:ext cx="2979696" cy="4103436"/>
          </a:xfrm>
          <a:custGeom>
            <a:avLst/>
            <a:gdLst/>
            <a:ahLst/>
            <a:cxnLst/>
            <a:rect l="l" t="t" r="r" b="b"/>
            <a:pathLst>
              <a:path w="4469544" h="6154620">
                <a:moveTo>
                  <a:pt x="772717" y="1814401"/>
                </a:moveTo>
                <a:lnTo>
                  <a:pt x="2621131" y="6154620"/>
                </a:lnTo>
                <a:lnTo>
                  <a:pt x="2621131" y="6154617"/>
                </a:lnTo>
                <a:lnTo>
                  <a:pt x="4469544" y="6154617"/>
                </a:lnTo>
                <a:lnTo>
                  <a:pt x="2621130" y="1814398"/>
                </a:lnTo>
                <a:lnTo>
                  <a:pt x="2621130" y="1814401"/>
                </a:lnTo>
                <a:close/>
                <a:moveTo>
                  <a:pt x="0" y="0"/>
                </a:moveTo>
                <a:lnTo>
                  <a:pt x="772716" y="1814397"/>
                </a:lnTo>
                <a:lnTo>
                  <a:pt x="772716" y="1814394"/>
                </a:lnTo>
                <a:lnTo>
                  <a:pt x="2621129" y="1814394"/>
                </a:lnTo>
                <a:lnTo>
                  <a:pt x="184841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66" name="フリーフォーム 65"/>
          <p:cNvSpPr/>
          <p:nvPr/>
        </p:nvSpPr>
        <p:spPr>
          <a:xfrm>
            <a:off x="4103434" y="2665751"/>
            <a:ext cx="1351017" cy="1521264"/>
          </a:xfrm>
          <a:custGeom>
            <a:avLst/>
            <a:gdLst>
              <a:gd name="connsiteX0" fmla="*/ 1028242 w 2026350"/>
              <a:gd name="connsiteY0" fmla="*/ 0 h 2281896"/>
              <a:gd name="connsiteX1" fmla="*/ 2026350 w 2026350"/>
              <a:gd name="connsiteY1" fmla="*/ 1421762 h 2281896"/>
              <a:gd name="connsiteX2" fmla="*/ 0 w 2026350"/>
              <a:gd name="connsiteY2" fmla="*/ 2281896 h 2281896"/>
              <a:gd name="connsiteX3" fmla="*/ 0 w 2026350"/>
              <a:gd name="connsiteY3" fmla="*/ 436463 h 2281896"/>
              <a:gd name="connsiteX4" fmla="*/ 1028242 w 2026350"/>
              <a:gd name="connsiteY4" fmla="*/ 0 h 2281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6350" h="2281896">
                <a:moveTo>
                  <a:pt x="1028242" y="0"/>
                </a:moveTo>
                <a:lnTo>
                  <a:pt x="2026350" y="1421762"/>
                </a:lnTo>
                <a:lnTo>
                  <a:pt x="0" y="2281896"/>
                </a:lnTo>
                <a:lnTo>
                  <a:pt x="0" y="436463"/>
                </a:lnTo>
                <a:lnTo>
                  <a:pt x="1028242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63" name="フリーフォーム 62"/>
          <p:cNvSpPr/>
          <p:nvPr/>
        </p:nvSpPr>
        <p:spPr>
          <a:xfrm>
            <a:off x="4103435" y="3639102"/>
            <a:ext cx="2034968" cy="1812382"/>
          </a:xfrm>
          <a:custGeom>
            <a:avLst/>
            <a:gdLst>
              <a:gd name="connsiteX0" fmla="*/ 2053212 w 3052187"/>
              <a:gd name="connsiteY0" fmla="*/ 0 h 2718573"/>
              <a:gd name="connsiteX1" fmla="*/ 3052187 w 3052187"/>
              <a:gd name="connsiteY1" fmla="*/ 1422997 h 2718573"/>
              <a:gd name="connsiteX2" fmla="*/ 0 w 3052187"/>
              <a:gd name="connsiteY2" fmla="*/ 2718573 h 2718573"/>
              <a:gd name="connsiteX3" fmla="*/ 0 w 3052187"/>
              <a:gd name="connsiteY3" fmla="*/ 871537 h 2718573"/>
              <a:gd name="connsiteX4" fmla="*/ 2053212 w 3052187"/>
              <a:gd name="connsiteY4" fmla="*/ 0 h 271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2187" h="2718573">
                <a:moveTo>
                  <a:pt x="2053212" y="0"/>
                </a:moveTo>
                <a:lnTo>
                  <a:pt x="3052187" y="1422997"/>
                </a:lnTo>
                <a:lnTo>
                  <a:pt x="0" y="2718573"/>
                </a:lnTo>
                <a:lnTo>
                  <a:pt x="0" y="871537"/>
                </a:lnTo>
                <a:lnTo>
                  <a:pt x="2053212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sz="1200"/>
          </a:p>
        </p:txBody>
      </p:sp>
      <p:grpSp>
        <p:nvGrpSpPr>
          <p:cNvPr id="9" name="グループ化 8"/>
          <p:cNvGrpSpPr/>
          <p:nvPr/>
        </p:nvGrpSpPr>
        <p:grpSpPr>
          <a:xfrm>
            <a:off x="4103433" y="4613276"/>
            <a:ext cx="2704733" cy="2104237"/>
            <a:chOff x="7549101" y="6886372"/>
            <a:chExt cx="4056748" cy="3156356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60" name="フリーフォーム 59"/>
            <p:cNvSpPr/>
            <p:nvPr userDrawn="1"/>
          </p:nvSpPr>
          <p:spPr>
            <a:xfrm>
              <a:off x="7549104" y="6886372"/>
              <a:ext cx="4056745" cy="1392686"/>
            </a:xfrm>
            <a:custGeom>
              <a:avLst/>
              <a:gdLst>
                <a:gd name="connsiteX0" fmla="*/ 3079049 w 4056745"/>
                <a:gd name="connsiteY0" fmla="*/ 0 h 1392686"/>
                <a:gd name="connsiteX1" fmla="*/ 4056745 w 4056745"/>
                <a:gd name="connsiteY1" fmla="*/ 1392686 h 1392686"/>
                <a:gd name="connsiteX2" fmla="*/ 0 w 4056745"/>
                <a:gd name="connsiteY2" fmla="*/ 1392686 h 1392686"/>
                <a:gd name="connsiteX3" fmla="*/ 0 w 4056745"/>
                <a:gd name="connsiteY3" fmla="*/ 1306979 h 1392686"/>
                <a:gd name="connsiteX4" fmla="*/ 3079049 w 4056745"/>
                <a:gd name="connsiteY4" fmla="*/ 0 h 1392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56745" h="1392686">
                  <a:moveTo>
                    <a:pt x="3079049" y="0"/>
                  </a:moveTo>
                  <a:lnTo>
                    <a:pt x="4056745" y="1392686"/>
                  </a:lnTo>
                  <a:lnTo>
                    <a:pt x="0" y="1392686"/>
                  </a:lnTo>
                  <a:lnTo>
                    <a:pt x="0" y="1306979"/>
                  </a:lnTo>
                  <a:lnTo>
                    <a:pt x="3079049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8" name="フリーフォーム 57"/>
            <p:cNvSpPr/>
            <p:nvPr userDrawn="1"/>
          </p:nvSpPr>
          <p:spPr>
            <a:xfrm>
              <a:off x="7549101" y="8279059"/>
              <a:ext cx="4056747" cy="1763669"/>
            </a:xfrm>
            <a:custGeom>
              <a:avLst/>
              <a:gdLst>
                <a:gd name="connsiteX0" fmla="*/ 0 w 4056747"/>
                <a:gd name="connsiteY0" fmla="*/ 0 h 1763669"/>
                <a:gd name="connsiteX1" fmla="*/ 4056747 w 4056747"/>
                <a:gd name="connsiteY1" fmla="*/ 0 h 1763669"/>
                <a:gd name="connsiteX2" fmla="*/ 0 w 4056747"/>
                <a:gd name="connsiteY2" fmla="*/ 1763669 h 1763669"/>
                <a:gd name="connsiteX3" fmla="*/ 0 w 4056747"/>
                <a:gd name="connsiteY3" fmla="*/ 0 h 176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56747" h="1763669">
                  <a:moveTo>
                    <a:pt x="0" y="0"/>
                  </a:moveTo>
                  <a:lnTo>
                    <a:pt x="4056747" y="0"/>
                  </a:lnTo>
                  <a:lnTo>
                    <a:pt x="0" y="176366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9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 rot="1380000">
            <a:off x="853258" y="1149611"/>
            <a:ext cx="2609807" cy="707179"/>
          </a:xfrm>
        </p:spPr>
        <p:txBody>
          <a:bodyPr anchor="ctr">
            <a:noAutofit/>
          </a:bodyPr>
          <a:lstStyle>
            <a:lvl1pPr algn="r">
              <a:defRPr sz="2133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1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 rot="1380000">
            <a:off x="853258" y="2418205"/>
            <a:ext cx="2609807" cy="707179"/>
          </a:xfrm>
        </p:spPr>
        <p:txBody>
          <a:bodyPr anchor="ctr">
            <a:noAutofit/>
          </a:bodyPr>
          <a:lstStyle>
            <a:lvl1pPr algn="r">
              <a:defRPr sz="2133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2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 rot="1380000">
            <a:off x="853258" y="3686799"/>
            <a:ext cx="2609807" cy="707179"/>
          </a:xfrm>
        </p:spPr>
        <p:txBody>
          <a:bodyPr anchor="ctr">
            <a:noAutofit/>
          </a:bodyPr>
          <a:lstStyle>
            <a:lvl1pPr algn="r">
              <a:defRPr sz="2133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4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 rot="1380000">
            <a:off x="853258" y="4955394"/>
            <a:ext cx="2609807" cy="707179"/>
          </a:xfrm>
        </p:spPr>
        <p:txBody>
          <a:bodyPr anchor="ctr">
            <a:noAutofit/>
          </a:bodyPr>
          <a:lstStyle>
            <a:lvl1pPr algn="r">
              <a:defRPr sz="2133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20370" y="2335395"/>
            <a:ext cx="553357" cy="502766"/>
          </a:xfrm>
          <a:prstGeom prst="rect">
            <a:avLst/>
          </a:prstGeom>
          <a:noFill/>
          <a:scene3d>
            <a:camera prst="perspectiveContrastingRightFacing" fov="3300000">
              <a:rot lat="0" lon="21000000" rev="12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sz="2667" dirty="0">
                <a:solidFill>
                  <a:schemeClr val="bg1"/>
                </a:solidFill>
              </a:rPr>
              <a:t>01</a:t>
            </a:r>
            <a:endParaRPr kumimoji="1" lang="ja-JP" altLang="en-US" sz="2667" dirty="0">
              <a:solidFill>
                <a:schemeClr val="bg1"/>
              </a:solidFill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476330" y="3438303"/>
            <a:ext cx="553357" cy="502766"/>
          </a:xfrm>
          <a:prstGeom prst="rect">
            <a:avLst/>
          </a:prstGeom>
          <a:noFill/>
          <a:scene3d>
            <a:camera prst="perspectiveContrastingRightFacing" fov="3300000">
              <a:rot lat="0" lon="21000000" rev="12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sz="2667" dirty="0">
                <a:solidFill>
                  <a:schemeClr val="bg1"/>
                </a:solidFill>
              </a:rPr>
              <a:t>02</a:t>
            </a:r>
            <a:endParaRPr kumimoji="1" lang="ja-JP" altLang="en-US" sz="2667" dirty="0">
              <a:solidFill>
                <a:schemeClr val="bg1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847285" y="4548907"/>
            <a:ext cx="553357" cy="502766"/>
          </a:xfrm>
          <a:prstGeom prst="rect">
            <a:avLst/>
          </a:prstGeom>
          <a:noFill/>
          <a:scene3d>
            <a:camera prst="perspectiveContrastingRightFacing" fov="3300000">
              <a:rot lat="0" lon="21000000" rev="12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sz="2667" dirty="0">
                <a:solidFill>
                  <a:schemeClr val="bg1"/>
                </a:solidFill>
              </a:rPr>
              <a:t>03</a:t>
            </a:r>
            <a:endParaRPr kumimoji="1" lang="ja-JP" altLang="en-US" sz="2667" dirty="0">
              <a:solidFill>
                <a:schemeClr val="bg1"/>
              </a:solidFill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200100" y="5643334"/>
            <a:ext cx="553357" cy="502766"/>
          </a:xfrm>
          <a:prstGeom prst="rect">
            <a:avLst/>
          </a:prstGeom>
          <a:noFill/>
          <a:scene3d>
            <a:camera prst="perspectiveContrastingRightFacing" fov="3300000">
              <a:rot lat="0" lon="21000000" rev="12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kumimoji="1" lang="en-US" altLang="ja-JP" sz="2667" dirty="0">
                <a:solidFill>
                  <a:schemeClr val="bg1"/>
                </a:solidFill>
              </a:rPr>
              <a:t>04</a:t>
            </a:r>
            <a:endParaRPr kumimoji="1" lang="ja-JP" altLang="en-US" sz="2667" dirty="0">
              <a:solidFill>
                <a:schemeClr val="bg1"/>
              </a:solidFill>
            </a:endParaRPr>
          </a:p>
        </p:txBody>
      </p:sp>
      <p:sp>
        <p:nvSpPr>
          <p:cNvPr id="70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 rot="1380000">
            <a:off x="3366224" y="1900900"/>
            <a:ext cx="443008" cy="442969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71" name="図プレースホルダー 7"/>
          <p:cNvSpPr>
            <a:spLocks noGrp="1"/>
          </p:cNvSpPr>
          <p:nvPr>
            <p:ph type="pic" sz="quarter" idx="28" hasCustomPrompt="1"/>
          </p:nvPr>
        </p:nvSpPr>
        <p:spPr>
          <a:xfrm rot="1380000">
            <a:off x="3366224" y="3168130"/>
            <a:ext cx="443008" cy="442969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72" name="図プレースホルダー 7"/>
          <p:cNvSpPr>
            <a:spLocks noGrp="1"/>
          </p:cNvSpPr>
          <p:nvPr>
            <p:ph type="pic" sz="quarter" idx="29" hasCustomPrompt="1"/>
          </p:nvPr>
        </p:nvSpPr>
        <p:spPr>
          <a:xfrm rot="1380000">
            <a:off x="3366224" y="4435361"/>
            <a:ext cx="443008" cy="442969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73" name="図プレースホルダー 7"/>
          <p:cNvSpPr>
            <a:spLocks noGrp="1"/>
          </p:cNvSpPr>
          <p:nvPr>
            <p:ph type="pic" sz="quarter" idx="30" hasCustomPrompt="1"/>
          </p:nvPr>
        </p:nvSpPr>
        <p:spPr>
          <a:xfrm rot="1380000">
            <a:off x="3366224" y="5702592"/>
            <a:ext cx="443008" cy="442969"/>
          </a:xfrm>
        </p:spPr>
        <p:txBody>
          <a:bodyPr>
            <a:normAutofit/>
          </a:bodyPr>
          <a:lstStyle>
            <a:lvl1pPr>
              <a:defRPr sz="800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74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4801788" y="1642182"/>
            <a:ext cx="4944962" cy="900206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5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5509613" y="2597005"/>
            <a:ext cx="4944962" cy="900206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6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6195126" y="3551828"/>
            <a:ext cx="4944962" cy="900206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7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6830906" y="4506651"/>
            <a:ext cx="4944962" cy="900206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9" name="正方形/長方形 78"/>
          <p:cNvSpPr/>
          <p:nvPr/>
        </p:nvSpPr>
        <p:spPr>
          <a:xfrm>
            <a:off x="0" y="0"/>
            <a:ext cx="12192000" cy="745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82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4029376" y="164638"/>
            <a:ext cx="7844068" cy="80210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>
              <a:defRPr baseline="0"/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83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4077385" y="1028734"/>
            <a:ext cx="7773384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4" name="正方形/長方形 83"/>
          <p:cNvSpPr/>
          <p:nvPr/>
        </p:nvSpPr>
        <p:spPr>
          <a:xfrm>
            <a:off x="4125395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138681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"/>
                            </p:stCondLst>
                            <p:childTnLst>
                              <p:par>
                                <p:cTn id="5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25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10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250"/>
                            </p:stCondLst>
                            <p:childTnLst>
                              <p:par>
                                <p:cTn id="9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25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25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10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750"/>
                            </p:stCondLst>
                            <p:childTnLst>
                              <p:par>
                                <p:cTn id="12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25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25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10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1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1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1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1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8" grpId="1" animBg="1"/>
      <p:bldP spid="68" grpId="0" animBg="1"/>
      <p:bldP spid="68" grpId="1" animBg="1"/>
      <p:bldP spid="36" grpId="0" animBg="1"/>
      <p:bldP spid="36" grpId="1" animBg="1"/>
      <p:bldP spid="30" grpId="0" animBg="1"/>
      <p:bldP spid="30" grpId="1" animBg="1"/>
      <p:bldP spid="33" grpId="0" animBg="1"/>
      <p:bldP spid="33" grpId="1" animBg="1"/>
      <p:bldP spid="66" grpId="0" animBg="1"/>
      <p:bldP spid="66" grpId="1" animBg="1"/>
      <p:bldP spid="63" grpId="0" animBg="1"/>
      <p:bldP spid="63" grpId="1" animBg="1"/>
      <p:bldP spid="59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1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10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6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6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1" grpId="1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10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1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10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250" fill="hold"/>
                        <p:tgtEl>
                          <p:spTgt spid="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250" fill="hold"/>
                        <p:tgtEl>
                          <p:spTgt spid="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1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10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  <p:bldP spid="65" grpId="0"/>
      <p:bldP spid="67" grpId="0"/>
      <p:bldP spid="69" grpId="0"/>
      <p:bldP spid="70" grpId="0"/>
      <p:bldP spid="71" grpId="0"/>
      <p:bldP spid="72" grpId="0"/>
      <p:bldP spid="73" grpId="0"/>
      <p:bldP spid="7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2" grpId="0"/>
      <p:bldP spid="83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4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Simple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12192000" cy="745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6" name="円/楕円 5"/>
          <p:cNvSpPr/>
          <p:nvPr/>
        </p:nvSpPr>
        <p:spPr>
          <a:xfrm>
            <a:off x="1771139" y="1896217"/>
            <a:ext cx="439509" cy="43947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1</a:t>
            </a:r>
            <a:endParaRPr kumimoji="1" lang="ja-JP" altLang="en-US" sz="1200" dirty="0"/>
          </a:p>
        </p:txBody>
      </p:sp>
      <p:sp>
        <p:nvSpPr>
          <p:cNvPr id="7" name="円/楕円 6"/>
          <p:cNvSpPr/>
          <p:nvPr/>
        </p:nvSpPr>
        <p:spPr>
          <a:xfrm>
            <a:off x="1771139" y="2789402"/>
            <a:ext cx="439509" cy="43947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2</a:t>
            </a:r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2374879" y="1823891"/>
            <a:ext cx="8208027" cy="594764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2374879" y="2717076"/>
            <a:ext cx="8208027" cy="594764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円/楕円 9"/>
          <p:cNvSpPr/>
          <p:nvPr/>
        </p:nvSpPr>
        <p:spPr>
          <a:xfrm>
            <a:off x="1771139" y="3682587"/>
            <a:ext cx="439509" cy="43947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3</a:t>
            </a:r>
            <a:endParaRPr kumimoji="1" lang="ja-JP" altLang="en-US" sz="1200" dirty="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2374879" y="3610261"/>
            <a:ext cx="8208027" cy="594764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1771139" y="4575773"/>
            <a:ext cx="439509" cy="43947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4</a:t>
            </a:r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2374879" y="4503447"/>
            <a:ext cx="8208027" cy="594764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1771139" y="5468958"/>
            <a:ext cx="439509" cy="43947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5</a:t>
            </a:r>
            <a:endParaRPr kumimoji="1" lang="ja-JP" altLang="en-US" sz="1200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2374879" y="5396632"/>
            <a:ext cx="8208027" cy="594764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0" y="0"/>
            <a:ext cx="12192000" cy="134499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7" name="タイトル 1"/>
          <p:cNvSpPr>
            <a:spLocks noGrp="1"/>
          </p:cNvSpPr>
          <p:nvPr>
            <p:ph type="title" hasCustomPrompt="1"/>
          </p:nvPr>
        </p:nvSpPr>
        <p:spPr>
          <a:xfrm>
            <a:off x="589917" y="304800"/>
            <a:ext cx="11012164" cy="774095"/>
          </a:xfrm>
        </p:spPr>
        <p:txBody>
          <a:bodyPr>
            <a:noAutofit/>
          </a:bodyPr>
          <a:lstStyle>
            <a:lvl1pPr algn="ctr">
              <a:defRPr sz="44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726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 animBg="1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animBg="1"/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12192000" cy="745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7408261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AFF8C-7819-4F4A-8008-2980B5B7FB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05B749-37B3-4356-8F66-791EDE61AB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C19917-44AC-4581-8265-50017D810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755CC-EB01-44E8-AE16-329F3F31D293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CDBE7-8BDA-4137-B44A-3A017C060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E6242-002E-47CA-9D1E-98DC68B85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770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18936" y="2852936"/>
            <a:ext cx="10801146" cy="2208245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 userDrawn="1"/>
        </p:nvSpPr>
        <p:spPr>
          <a:xfrm>
            <a:off x="814955" y="2756926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</p:spTree>
    <p:extLst>
      <p:ext uri="{BB962C8B-B14F-4D97-AF65-F5344CB8AC3E}">
        <p14:creationId xmlns:p14="http://schemas.microsoft.com/office/powerpoint/2010/main" val="428845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12192000" cy="222886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589918" y="618779"/>
            <a:ext cx="11012164" cy="1135327"/>
          </a:xfrm>
        </p:spPr>
        <p:txBody>
          <a:bodyPr>
            <a:normAutofit/>
          </a:bodyPr>
          <a:lstStyle>
            <a:lvl1pPr algn="ctr">
              <a:defRPr sz="640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7" name="円/楕円 6"/>
          <p:cNvSpPr/>
          <p:nvPr/>
        </p:nvSpPr>
        <p:spPr>
          <a:xfrm>
            <a:off x="474906" y="2852936"/>
            <a:ext cx="2448484" cy="24482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8" name="円/楕円 7"/>
          <p:cNvSpPr/>
          <p:nvPr/>
        </p:nvSpPr>
        <p:spPr>
          <a:xfrm>
            <a:off x="2458657" y="2929025"/>
            <a:ext cx="591181" cy="59113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1</a:t>
            </a:r>
            <a:endParaRPr kumimoji="1" lang="ja-JP" altLang="en-US" sz="1200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546164" y="3626611"/>
            <a:ext cx="2305969" cy="624069"/>
          </a:xfrm>
        </p:spPr>
        <p:txBody>
          <a:bodyPr anchor="b">
            <a:normAutofit/>
          </a:bodyPr>
          <a:lstStyle>
            <a:lvl1pPr algn="ctr">
              <a:defRPr sz="240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546164" y="4106664"/>
            <a:ext cx="2305969" cy="402456"/>
          </a:xfrm>
        </p:spPr>
        <p:txBody>
          <a:bodyPr anchor="t">
            <a:normAutofit/>
          </a:bodyPr>
          <a:lstStyle>
            <a:lvl1pPr algn="ctr">
              <a:defRPr sz="1333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山形 10"/>
          <p:cNvSpPr/>
          <p:nvPr/>
        </p:nvSpPr>
        <p:spPr>
          <a:xfrm>
            <a:off x="3023392" y="3942263"/>
            <a:ext cx="240047" cy="269619"/>
          </a:xfrm>
          <a:prstGeom prst="chevr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>
              <a:solidFill>
                <a:schemeClr val="tx1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3359458" y="2852936"/>
            <a:ext cx="2448484" cy="24482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3" name="円/楕円 12"/>
          <p:cNvSpPr/>
          <p:nvPr/>
        </p:nvSpPr>
        <p:spPr>
          <a:xfrm>
            <a:off x="5343209" y="2929025"/>
            <a:ext cx="591181" cy="5911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2</a:t>
            </a:r>
            <a:endParaRPr kumimoji="1" lang="ja-JP" altLang="en-US" sz="1200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3430717" y="3626611"/>
            <a:ext cx="2305969" cy="624069"/>
          </a:xfrm>
        </p:spPr>
        <p:txBody>
          <a:bodyPr anchor="b">
            <a:normAutofit/>
          </a:bodyPr>
          <a:lstStyle>
            <a:lvl1pPr algn="ctr">
              <a:defRPr sz="24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3430717" y="4106664"/>
            <a:ext cx="2305969" cy="402456"/>
          </a:xfrm>
        </p:spPr>
        <p:txBody>
          <a:bodyPr anchor="t">
            <a:normAutofit/>
          </a:bodyPr>
          <a:lstStyle>
            <a:lvl1pPr algn="ctr">
              <a:defRPr sz="1333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山形 15"/>
          <p:cNvSpPr/>
          <p:nvPr/>
        </p:nvSpPr>
        <p:spPr>
          <a:xfrm>
            <a:off x="5903962" y="3942263"/>
            <a:ext cx="240047" cy="269619"/>
          </a:xfrm>
          <a:prstGeom prst="chevr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>
              <a:solidFill>
                <a:schemeClr val="tx1"/>
              </a:solidFill>
            </a:endParaRPr>
          </a:p>
        </p:txBody>
      </p:sp>
      <p:sp>
        <p:nvSpPr>
          <p:cNvPr id="17" name="円/楕円 16"/>
          <p:cNvSpPr/>
          <p:nvPr/>
        </p:nvSpPr>
        <p:spPr>
          <a:xfrm>
            <a:off x="6240028" y="2852936"/>
            <a:ext cx="2448484" cy="24482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8" name="円/楕円 17"/>
          <p:cNvSpPr/>
          <p:nvPr/>
        </p:nvSpPr>
        <p:spPr>
          <a:xfrm>
            <a:off x="8223779" y="2929025"/>
            <a:ext cx="591181" cy="5911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3</a:t>
            </a:r>
            <a:endParaRPr kumimoji="1" lang="ja-JP" altLang="en-US" sz="1200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6311287" y="3626611"/>
            <a:ext cx="2305969" cy="624069"/>
          </a:xfrm>
        </p:spPr>
        <p:txBody>
          <a:bodyPr anchor="b">
            <a:normAutofit/>
          </a:bodyPr>
          <a:lstStyle>
            <a:lvl1pPr algn="ctr">
              <a:defRPr sz="24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6311287" y="4106664"/>
            <a:ext cx="2305969" cy="402456"/>
          </a:xfrm>
        </p:spPr>
        <p:txBody>
          <a:bodyPr anchor="t">
            <a:normAutofit/>
          </a:bodyPr>
          <a:lstStyle>
            <a:lvl1pPr algn="ctr">
              <a:defRPr sz="1333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山形 20"/>
          <p:cNvSpPr/>
          <p:nvPr/>
        </p:nvSpPr>
        <p:spPr>
          <a:xfrm>
            <a:off x="8788514" y="3942263"/>
            <a:ext cx="240047" cy="269619"/>
          </a:xfrm>
          <a:prstGeom prst="chevr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>
              <a:solidFill>
                <a:schemeClr val="tx1"/>
              </a:solidFill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9124581" y="2852936"/>
            <a:ext cx="2448484" cy="244827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3" name="円/楕円 22"/>
          <p:cNvSpPr/>
          <p:nvPr/>
        </p:nvSpPr>
        <p:spPr>
          <a:xfrm>
            <a:off x="11108331" y="2929025"/>
            <a:ext cx="591181" cy="59113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4</a:t>
            </a:r>
            <a:endParaRPr kumimoji="1" lang="ja-JP" altLang="en-US" sz="1200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9195839" y="3626611"/>
            <a:ext cx="2305969" cy="624069"/>
          </a:xfrm>
        </p:spPr>
        <p:txBody>
          <a:bodyPr anchor="b">
            <a:normAutofit/>
          </a:bodyPr>
          <a:lstStyle>
            <a:lvl1pPr algn="ctr">
              <a:defRPr sz="240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9195839" y="4106664"/>
            <a:ext cx="2305969" cy="402456"/>
          </a:xfrm>
        </p:spPr>
        <p:txBody>
          <a:bodyPr anchor="t">
            <a:normAutofit/>
          </a:bodyPr>
          <a:lstStyle>
            <a:lvl1pPr algn="ctr">
              <a:defRPr sz="1333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1867">
                <a:solidFill>
                  <a:schemeClr val="bg1"/>
                </a:solidFill>
              </a:defRPr>
            </a:lvl1pPr>
          </a:lstStyle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00"/>
                            </p:stCondLst>
                            <p:childTnLst>
                              <p:par>
                                <p:cTn id="31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50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6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6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6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6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6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" presetClass="entr" presetSubtype="8" decel="10000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9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400"/>
                            </p:stCondLst>
                            <p:childTnLst>
                              <p:par>
                                <p:cTn id="75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150"/>
                            </p:stCondLst>
                            <p:childTnLst>
                              <p:par>
                                <p:cTn id="80" presetID="2" presetClass="entr" presetSubtype="8" decel="10000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8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8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8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8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15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animBg="1"/>
      <p:bldP spid="9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animBg="1"/>
      <p:bldP spid="12" grpId="0" animBg="1"/>
      <p:bldP spid="13" grpId="0" animBg="1"/>
      <p:bldP spid="1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6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6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6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6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17" grpId="0" animBg="1"/>
      <p:bldP spid="18" grpId="0" animBg="1"/>
      <p:bldP spid="19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animBg="1"/>
      <p:bldP spid="22" grpId="0" animBg="1"/>
      <p:bldP spid="23" grpId="0" animBg="1"/>
      <p:bldP spid="2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8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8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8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8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" name="アーチ 4"/>
          <p:cNvSpPr/>
          <p:nvPr userDrawn="1"/>
        </p:nvSpPr>
        <p:spPr>
          <a:xfrm rot="3600000">
            <a:off x="777225" y="2340178"/>
            <a:ext cx="994797" cy="994883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3" name="アーチ 12"/>
          <p:cNvSpPr/>
          <p:nvPr userDrawn="1"/>
        </p:nvSpPr>
        <p:spPr>
          <a:xfrm rot="6618510">
            <a:off x="854950" y="2417910"/>
            <a:ext cx="839345" cy="8394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1348817" y="2497201"/>
            <a:ext cx="4951672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806200" y="2967985"/>
            <a:ext cx="9292823" cy="2151884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336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5" grpId="0" animBg="1"/>
      <p:bldP spid="5" grpId="1" animBg="1"/>
      <p:bldP spid="13" grpId="0" animBg="1"/>
      <p:bldP spid="13" grpId="1" animBg="1"/>
      <p:bldP spid="15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0" name="アーチ 19"/>
          <p:cNvSpPr/>
          <p:nvPr userDrawn="1"/>
        </p:nvSpPr>
        <p:spPr>
          <a:xfrm rot="3600000">
            <a:off x="777225" y="1962047"/>
            <a:ext cx="994797" cy="994883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1" name="アーチ 20"/>
          <p:cNvSpPr/>
          <p:nvPr userDrawn="1"/>
        </p:nvSpPr>
        <p:spPr>
          <a:xfrm rot="6618510">
            <a:off x="854950" y="2039779"/>
            <a:ext cx="839345" cy="8394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1348818" y="2119070"/>
            <a:ext cx="4556106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806201" y="2589855"/>
            <a:ext cx="4098724" cy="3151161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アーチ 26"/>
          <p:cNvSpPr/>
          <p:nvPr userDrawn="1"/>
        </p:nvSpPr>
        <p:spPr>
          <a:xfrm rot="3600000">
            <a:off x="6277591" y="1959983"/>
            <a:ext cx="994797" cy="994883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8" name="アーチ 27"/>
          <p:cNvSpPr/>
          <p:nvPr userDrawn="1"/>
        </p:nvSpPr>
        <p:spPr>
          <a:xfrm rot="6618510">
            <a:off x="6355316" y="2037714"/>
            <a:ext cx="839345" cy="8394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6849184" y="2117006"/>
            <a:ext cx="4556106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7306567" y="2587790"/>
            <a:ext cx="4098724" cy="3151161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699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5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5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20" grpId="0" animBg="1"/>
      <p:bldP spid="20" grpId="1" animBg="1"/>
      <p:bldP spid="21" grpId="0" animBg="1"/>
      <p:bldP spid="21" grpId="1" animBg="1"/>
      <p:bldP spid="22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7" grpId="1" animBg="1"/>
      <p:bldP spid="28" grpId="0" animBg="1"/>
      <p:bldP spid="28" grpId="1" animBg="1"/>
      <p:bldP spid="29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0" y="1876403"/>
            <a:ext cx="6443876" cy="2208245"/>
            <a:chOff x="0" y="2839244"/>
            <a:chExt cx="9664975" cy="3312368"/>
          </a:xfrm>
          <a:solidFill>
            <a:schemeClr val="accent3"/>
          </a:solidFill>
        </p:grpSpPr>
        <p:sp>
          <p:nvSpPr>
            <p:cNvPr id="5" name="正方形/長方形 4"/>
            <p:cNvSpPr/>
            <p:nvPr userDrawn="1"/>
          </p:nvSpPr>
          <p:spPr>
            <a:xfrm>
              <a:off x="0" y="2839244"/>
              <a:ext cx="8441633" cy="3312368"/>
            </a:xfrm>
            <a:prstGeom prst="rect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  <p:sp>
          <p:nvSpPr>
            <p:cNvPr id="6" name="直角三角形 5"/>
            <p:cNvSpPr/>
            <p:nvPr userDrawn="1"/>
          </p:nvSpPr>
          <p:spPr>
            <a:xfrm>
              <a:off x="8441633" y="2839244"/>
              <a:ext cx="1223342" cy="3312368"/>
            </a:xfrm>
            <a:prstGeom prst="rtTriangle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</p:grpSp>
      <p:grpSp>
        <p:nvGrpSpPr>
          <p:cNvPr id="34" name="グループ化 33"/>
          <p:cNvGrpSpPr/>
          <p:nvPr userDrawn="1"/>
        </p:nvGrpSpPr>
        <p:grpSpPr>
          <a:xfrm rot="10800000">
            <a:off x="5748124" y="2202047"/>
            <a:ext cx="6443876" cy="2208245"/>
            <a:chOff x="0" y="2839244"/>
            <a:chExt cx="9664975" cy="3312368"/>
          </a:xfrm>
          <a:solidFill>
            <a:schemeClr val="accent2"/>
          </a:solidFill>
        </p:grpSpPr>
        <p:sp>
          <p:nvSpPr>
            <p:cNvPr id="35" name="正方形/長方形 34"/>
            <p:cNvSpPr/>
            <p:nvPr userDrawn="1"/>
          </p:nvSpPr>
          <p:spPr>
            <a:xfrm>
              <a:off x="0" y="2839244"/>
              <a:ext cx="8441633" cy="3312368"/>
            </a:xfrm>
            <a:prstGeom prst="rect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  <p:sp>
          <p:nvSpPr>
            <p:cNvPr id="36" name="直角三角形 35"/>
            <p:cNvSpPr/>
            <p:nvPr userDrawn="1"/>
          </p:nvSpPr>
          <p:spPr>
            <a:xfrm>
              <a:off x="8441633" y="2839244"/>
              <a:ext cx="1223342" cy="3312368"/>
            </a:xfrm>
            <a:prstGeom prst="rtTriangle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</p:grpSp>
      <p:sp>
        <p:nvSpPr>
          <p:cNvPr id="37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556641" y="2069094"/>
            <a:ext cx="4934654" cy="1882601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i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8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6710601" y="2403572"/>
            <a:ext cx="4934654" cy="1882601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4400" i="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1" name="グループ化 10"/>
          <p:cNvGrpSpPr/>
          <p:nvPr userDrawn="1"/>
        </p:nvGrpSpPr>
        <p:grpSpPr>
          <a:xfrm>
            <a:off x="0" y="4074294"/>
            <a:ext cx="6468055" cy="79353"/>
            <a:chOff x="0" y="6111441"/>
            <a:chExt cx="9701241" cy="119030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0" name="正方形/長方形 39"/>
            <p:cNvSpPr/>
            <p:nvPr userDrawn="1"/>
          </p:nvSpPr>
          <p:spPr>
            <a:xfrm>
              <a:off x="0" y="6126973"/>
              <a:ext cx="9657281" cy="103498"/>
            </a:xfrm>
            <a:prstGeom prst="rect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41" name="直角三角形 40"/>
            <p:cNvSpPr/>
            <p:nvPr userDrawn="1"/>
          </p:nvSpPr>
          <p:spPr>
            <a:xfrm>
              <a:off x="9657281" y="6111441"/>
              <a:ext cx="43960" cy="119029"/>
            </a:xfrm>
            <a:prstGeom prst="rtTriangle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42" name="グループ化 41"/>
          <p:cNvGrpSpPr/>
          <p:nvPr userDrawn="1"/>
        </p:nvGrpSpPr>
        <p:grpSpPr>
          <a:xfrm rot="10800000">
            <a:off x="5721828" y="2133277"/>
            <a:ext cx="6470171" cy="79353"/>
            <a:chOff x="-3174" y="6111441"/>
            <a:chExt cx="9704415" cy="119030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43" name="正方形/長方形 42"/>
            <p:cNvSpPr/>
            <p:nvPr userDrawn="1"/>
          </p:nvSpPr>
          <p:spPr>
            <a:xfrm>
              <a:off x="-3174" y="6111441"/>
              <a:ext cx="9660456" cy="119030"/>
            </a:xfrm>
            <a:prstGeom prst="rect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  <p:sp>
          <p:nvSpPr>
            <p:cNvPr id="44" name="直角三角形 43"/>
            <p:cNvSpPr/>
            <p:nvPr userDrawn="1"/>
          </p:nvSpPr>
          <p:spPr>
            <a:xfrm>
              <a:off x="9657281" y="6111441"/>
              <a:ext cx="43960" cy="119029"/>
            </a:xfrm>
            <a:prstGeom prst="rtTriangle">
              <a:avLst/>
            </a:prstGeom>
            <a:grpFill/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</p:grpSp>
      <p:sp>
        <p:nvSpPr>
          <p:cNvPr id="45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553025" y="4232388"/>
            <a:ext cx="4942318" cy="1262479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6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6703501" y="4486492"/>
            <a:ext cx="4942318" cy="1262479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7037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37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4" name="アーチ 33"/>
          <p:cNvSpPr/>
          <p:nvPr userDrawn="1"/>
        </p:nvSpPr>
        <p:spPr>
          <a:xfrm rot="3600000">
            <a:off x="777225" y="1613571"/>
            <a:ext cx="994797" cy="994883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35" name="アーチ 34"/>
          <p:cNvSpPr/>
          <p:nvPr userDrawn="1"/>
        </p:nvSpPr>
        <p:spPr>
          <a:xfrm rot="6618510">
            <a:off x="854950" y="1691303"/>
            <a:ext cx="839345" cy="8394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1348817" y="1770594"/>
            <a:ext cx="4951672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806200" y="2241379"/>
            <a:ext cx="9292823" cy="850163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8" name="アーチ 37"/>
          <p:cNvSpPr/>
          <p:nvPr userDrawn="1"/>
        </p:nvSpPr>
        <p:spPr>
          <a:xfrm rot="3600000">
            <a:off x="777225" y="3087141"/>
            <a:ext cx="994797" cy="994883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39" name="アーチ 38"/>
          <p:cNvSpPr/>
          <p:nvPr userDrawn="1"/>
        </p:nvSpPr>
        <p:spPr>
          <a:xfrm rot="6618510">
            <a:off x="854950" y="3164872"/>
            <a:ext cx="839345" cy="8394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348817" y="3244164"/>
            <a:ext cx="4951672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806200" y="3714948"/>
            <a:ext cx="9292823" cy="850163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アーチ 41"/>
          <p:cNvSpPr/>
          <p:nvPr userDrawn="1"/>
        </p:nvSpPr>
        <p:spPr>
          <a:xfrm rot="3600000">
            <a:off x="777225" y="4560709"/>
            <a:ext cx="994797" cy="994883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43" name="アーチ 42"/>
          <p:cNvSpPr/>
          <p:nvPr userDrawn="1"/>
        </p:nvSpPr>
        <p:spPr>
          <a:xfrm rot="6618510">
            <a:off x="854950" y="4638441"/>
            <a:ext cx="839345" cy="8394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44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348817" y="4717732"/>
            <a:ext cx="4951672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5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806200" y="5188517"/>
            <a:ext cx="9292823" cy="850163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862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5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5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00"/>
                            </p:stCondLst>
                            <p:childTnLst>
                              <p:par>
                                <p:cTn id="6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300"/>
                            </p:stCondLst>
                            <p:childTnLst>
                              <p:par>
                                <p:cTn id="9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34" grpId="0" animBg="1"/>
      <p:bldP spid="34" grpId="1" animBg="1"/>
      <p:bldP spid="35" grpId="0" animBg="1"/>
      <p:bldP spid="35" grpId="1" animBg="1"/>
      <p:bldP spid="36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/>
      <p:bldP spid="38" grpId="1" animBg="1"/>
      <p:bldP spid="39" grpId="0" animBg="1"/>
      <p:bldP spid="39" grpId="1" animBg="1"/>
      <p:bldP spid="40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animBg="1"/>
      <p:bldP spid="42" grpId="1" animBg="1"/>
      <p:bldP spid="43" grpId="0" animBg="1"/>
      <p:bldP spid="43" grpId="1" animBg="1"/>
      <p:bldP spid="44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4" name="アーチ 33"/>
          <p:cNvSpPr/>
          <p:nvPr userDrawn="1"/>
        </p:nvSpPr>
        <p:spPr>
          <a:xfrm rot="3600000">
            <a:off x="777225" y="1613571"/>
            <a:ext cx="994797" cy="994883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35" name="アーチ 34"/>
          <p:cNvSpPr/>
          <p:nvPr userDrawn="1"/>
        </p:nvSpPr>
        <p:spPr>
          <a:xfrm rot="6618510">
            <a:off x="854950" y="1691303"/>
            <a:ext cx="839345" cy="8394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1348817" y="1770594"/>
            <a:ext cx="4951672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806200" y="2241379"/>
            <a:ext cx="9292823" cy="850163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8" name="アーチ 37"/>
          <p:cNvSpPr/>
          <p:nvPr userDrawn="1"/>
        </p:nvSpPr>
        <p:spPr>
          <a:xfrm rot="3600000">
            <a:off x="777225" y="3087141"/>
            <a:ext cx="994797" cy="994883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 dirty="0">
              <a:solidFill>
                <a:schemeClr val="accent6"/>
              </a:solidFill>
            </a:endParaRPr>
          </a:p>
        </p:txBody>
      </p:sp>
      <p:sp>
        <p:nvSpPr>
          <p:cNvPr id="39" name="アーチ 38"/>
          <p:cNvSpPr/>
          <p:nvPr userDrawn="1"/>
        </p:nvSpPr>
        <p:spPr>
          <a:xfrm rot="6618510">
            <a:off x="854950" y="3164872"/>
            <a:ext cx="839345" cy="8394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348817" y="3244164"/>
            <a:ext cx="4951672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806200" y="3714948"/>
            <a:ext cx="9292823" cy="850163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アーチ 18"/>
          <p:cNvSpPr/>
          <p:nvPr userDrawn="1"/>
        </p:nvSpPr>
        <p:spPr>
          <a:xfrm rot="3600000">
            <a:off x="776469" y="4564592"/>
            <a:ext cx="994797" cy="994883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 dirty="0">
              <a:solidFill>
                <a:schemeClr val="accent6"/>
              </a:solidFill>
            </a:endParaRPr>
          </a:p>
        </p:txBody>
      </p:sp>
      <p:sp>
        <p:nvSpPr>
          <p:cNvPr id="20" name="アーチ 19"/>
          <p:cNvSpPr/>
          <p:nvPr userDrawn="1"/>
        </p:nvSpPr>
        <p:spPr>
          <a:xfrm rot="6618510">
            <a:off x="854195" y="4642324"/>
            <a:ext cx="839345" cy="8394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1348062" y="4721615"/>
            <a:ext cx="4951672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1805445" y="5192399"/>
            <a:ext cx="9292823" cy="850163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242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5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5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00"/>
                            </p:stCondLst>
                            <p:childTnLst>
                              <p:par>
                                <p:cTn id="6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300"/>
                            </p:stCondLst>
                            <p:childTnLst>
                              <p:par>
                                <p:cTn id="9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34" grpId="0" animBg="1"/>
      <p:bldP spid="34" grpId="1" animBg="1"/>
      <p:bldP spid="35" grpId="0" animBg="1"/>
      <p:bldP spid="35" grpId="1" animBg="1"/>
      <p:bldP spid="36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/>
      <p:bldP spid="38" grpId="1" animBg="1"/>
      <p:bldP spid="39" grpId="0" animBg="1"/>
      <p:bldP spid="39" grpId="1" animBg="1"/>
      <p:bldP spid="40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animBg="1"/>
      <p:bldP spid="19" grpId="1" animBg="1"/>
      <p:bldP spid="20" grpId="0" animBg="1"/>
      <p:bldP spid="20" grpId="1" animBg="1"/>
      <p:bldP spid="21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4" name="アーチ 33"/>
          <p:cNvSpPr/>
          <p:nvPr userDrawn="1"/>
        </p:nvSpPr>
        <p:spPr>
          <a:xfrm rot="3600000">
            <a:off x="777225" y="1613571"/>
            <a:ext cx="994797" cy="994883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35" name="アーチ 34"/>
          <p:cNvSpPr/>
          <p:nvPr userDrawn="1"/>
        </p:nvSpPr>
        <p:spPr>
          <a:xfrm rot="6618510">
            <a:off x="854950" y="1691303"/>
            <a:ext cx="839345" cy="8394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1348817" y="1770594"/>
            <a:ext cx="4746654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806201" y="2241379"/>
            <a:ext cx="4289271" cy="1481167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8" name="アーチ 37"/>
          <p:cNvSpPr/>
          <p:nvPr userDrawn="1"/>
        </p:nvSpPr>
        <p:spPr>
          <a:xfrm rot="3600000">
            <a:off x="777225" y="3890264"/>
            <a:ext cx="994797" cy="994883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39" name="アーチ 38"/>
          <p:cNvSpPr/>
          <p:nvPr userDrawn="1"/>
        </p:nvSpPr>
        <p:spPr>
          <a:xfrm rot="6618510">
            <a:off x="854950" y="3967996"/>
            <a:ext cx="839345" cy="8394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348817" y="4047287"/>
            <a:ext cx="4746654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806201" y="4518071"/>
            <a:ext cx="4289271" cy="1481167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アーチ 18"/>
          <p:cNvSpPr/>
          <p:nvPr userDrawn="1"/>
        </p:nvSpPr>
        <p:spPr>
          <a:xfrm rot="3600000">
            <a:off x="6248557" y="1615605"/>
            <a:ext cx="994797" cy="994883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0" name="アーチ 19"/>
          <p:cNvSpPr/>
          <p:nvPr userDrawn="1"/>
        </p:nvSpPr>
        <p:spPr>
          <a:xfrm rot="6618510">
            <a:off x="6326282" y="1693336"/>
            <a:ext cx="839345" cy="8394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6820149" y="1772628"/>
            <a:ext cx="4746654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7277533" y="2243412"/>
            <a:ext cx="4289271" cy="1481167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アーチ 22"/>
          <p:cNvSpPr/>
          <p:nvPr userDrawn="1"/>
        </p:nvSpPr>
        <p:spPr>
          <a:xfrm rot="3600000">
            <a:off x="6248557" y="3892297"/>
            <a:ext cx="994797" cy="994883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4" name="アーチ 23"/>
          <p:cNvSpPr/>
          <p:nvPr userDrawn="1"/>
        </p:nvSpPr>
        <p:spPr>
          <a:xfrm rot="6618510">
            <a:off x="6326282" y="3970029"/>
            <a:ext cx="839345" cy="8394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4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6820149" y="4049320"/>
            <a:ext cx="4746654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7277533" y="4520105"/>
            <a:ext cx="4289271" cy="1481167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20136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35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5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200"/>
                            </p:stCondLst>
                            <p:childTnLst>
                              <p:par>
                                <p:cTn id="6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300"/>
                            </p:stCondLst>
                            <p:childTnLst>
                              <p:par>
                                <p:cTn id="9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50"/>
                            </p:stCondLst>
                            <p:childTnLst>
                              <p:par>
                                <p:cTn id="9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9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150"/>
                            </p:stCondLst>
                            <p:childTnLst>
                              <p:par>
                                <p:cTn id="120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34" grpId="0" animBg="1"/>
      <p:bldP spid="34" grpId="1" animBg="1"/>
      <p:bldP spid="35" grpId="0" animBg="1"/>
      <p:bldP spid="35" grpId="1" animBg="1"/>
      <p:bldP spid="36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/>
      <p:bldP spid="38" grpId="1" animBg="1"/>
      <p:bldP spid="39" grpId="0" animBg="1"/>
      <p:bldP spid="39" grpId="1" animBg="1"/>
      <p:bldP spid="40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animBg="1"/>
      <p:bldP spid="19" grpId="1" animBg="1"/>
      <p:bldP spid="20" grpId="0" animBg="1"/>
      <p:bldP spid="20" grpId="1" animBg="1"/>
      <p:bldP spid="21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3" grpId="1" animBg="1"/>
      <p:bldP spid="24" grpId="0" animBg="1"/>
      <p:bldP spid="24" grpId="1" animBg="1"/>
      <p:bldP spid="25" grpId="0" build="p">
        <p:tmplLst>
          <p:tmpl lvl="1">
            <p:tnLst>
              <p:par>
                <p:cTn presetID="2" presetClass="entr" presetSubtype="9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1604798"/>
            <a:ext cx="12191999" cy="3581641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718936" y="5438176"/>
            <a:ext cx="10801146" cy="793291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814955" y="5342166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9" hasCustomPrompt="1"/>
          </p:nvPr>
        </p:nvSpPr>
        <p:spPr>
          <a:xfrm>
            <a:off x="0" y="4431696"/>
            <a:ext cx="12192000" cy="764419"/>
          </a:xfrm>
          <a:solidFill>
            <a:schemeClr val="accent1">
              <a:lumMod val="75000"/>
              <a:alpha val="80000"/>
            </a:schemeClr>
          </a:solidFill>
        </p:spPr>
        <p:txBody>
          <a:bodyPr anchor="ctr">
            <a:noAutofit/>
          </a:bodyPr>
          <a:lstStyle>
            <a:lvl1pPr algn="ctr">
              <a:defRPr sz="3200">
                <a:solidFill>
                  <a:schemeClr val="bg1"/>
                </a:solidFill>
                <a:latin typeface="Route 159 Light" pitchFamily="50" charset="0"/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723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1" grpId="0" animBg="1"/>
      <p:bldP spid="12" grpId="0" build="allAtOnce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4" grpId="0" animBg="1">
        <p:tmplLst>
          <p:tmpl>
            <p:tnLst>
              <p:par>
                <p:cTn presetID="22" presetClass="entr" presetSubtype="8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4655715" y="1604797"/>
            <a:ext cx="7536285" cy="3120347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718936" y="5109186"/>
            <a:ext cx="10801146" cy="1020369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814955" y="5013176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0" y="1604797"/>
            <a:ext cx="4655715" cy="312034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718936" y="1844824"/>
            <a:ext cx="3600712" cy="2688299"/>
          </a:xfrm>
        </p:spPr>
        <p:txBody>
          <a:bodyPr anchor="b">
            <a:normAutofit/>
          </a:bodyPr>
          <a:lstStyle>
            <a:lvl1pPr algn="r">
              <a:defRPr sz="2400" baseline="0">
                <a:solidFill>
                  <a:schemeClr val="bg1"/>
                </a:solidFill>
                <a:latin typeface="Route 159 Light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2696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75"/>
                            </p:stCondLst>
                            <p:childTnLst>
                              <p:par>
                                <p:cTn id="24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1" grpId="0" build="allAtOnce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/>
      <p:bldP spid="14" grpId="0" animBg="1"/>
      <p:bldP spid="15" grpId="0" build="allAtOnce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Horisontal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9" name="図プレースホルダー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604797"/>
            <a:ext cx="2975383" cy="3120347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0" name="図プレースホルダー 9"/>
          <p:cNvSpPr>
            <a:spLocks noGrp="1"/>
          </p:cNvSpPr>
          <p:nvPr>
            <p:ph type="pic" sz="quarter" idx="15" hasCustomPrompt="1"/>
          </p:nvPr>
        </p:nvSpPr>
        <p:spPr>
          <a:xfrm>
            <a:off x="2975383" y="1604797"/>
            <a:ext cx="5713129" cy="3120347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1" name="図プレースホルダー 9"/>
          <p:cNvSpPr>
            <a:spLocks noGrp="1"/>
          </p:cNvSpPr>
          <p:nvPr>
            <p:ph type="pic" sz="quarter" idx="16" hasCustomPrompt="1"/>
          </p:nvPr>
        </p:nvSpPr>
        <p:spPr>
          <a:xfrm>
            <a:off x="8688512" y="1604797"/>
            <a:ext cx="3503487" cy="3120347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2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718936" y="5109186"/>
            <a:ext cx="10801146" cy="1020369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814955" y="5013176"/>
            <a:ext cx="2160427" cy="480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-1" y="4725144"/>
            <a:ext cx="2975940" cy="960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5" name="正方形/長方形 14"/>
          <p:cNvSpPr/>
          <p:nvPr userDrawn="1"/>
        </p:nvSpPr>
        <p:spPr>
          <a:xfrm>
            <a:off x="2975940" y="4725144"/>
            <a:ext cx="5712500" cy="96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8688512" y="4725144"/>
            <a:ext cx="3503487" cy="960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</p:spTree>
    <p:extLst>
      <p:ext uri="{BB962C8B-B14F-4D97-AF65-F5344CB8AC3E}">
        <p14:creationId xmlns:p14="http://schemas.microsoft.com/office/powerpoint/2010/main" val="289315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 animBg="1"/>
      <p:bldP spid="10" grpId="0" animBg="1"/>
      <p:bldP spid="11" grpId="0" animBg="1"/>
      <p:bldP spid="12" grpId="0" build="allAtOnce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4" grpId="0" animBg="1"/>
      <p:bldP spid="15" grpId="0" animBg="1"/>
      <p:bldP spid="16" grpId="0" animBg="1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nd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円/楕円 52"/>
          <p:cNvSpPr/>
          <p:nvPr userDrawn="1"/>
        </p:nvSpPr>
        <p:spPr>
          <a:xfrm>
            <a:off x="4051237" y="2022707"/>
            <a:ext cx="1578183" cy="157804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4" name="円/楕円 53"/>
          <p:cNvSpPr/>
          <p:nvPr userDrawn="1"/>
        </p:nvSpPr>
        <p:spPr>
          <a:xfrm>
            <a:off x="6671177" y="2022706"/>
            <a:ext cx="1578183" cy="157804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5" name="円/楕円 54"/>
          <p:cNvSpPr/>
          <p:nvPr userDrawn="1"/>
        </p:nvSpPr>
        <p:spPr>
          <a:xfrm>
            <a:off x="9291117" y="2022706"/>
            <a:ext cx="1578183" cy="1578046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6" name="円/楕円 55"/>
          <p:cNvSpPr/>
          <p:nvPr userDrawn="1"/>
        </p:nvSpPr>
        <p:spPr>
          <a:xfrm>
            <a:off x="1429401" y="2022705"/>
            <a:ext cx="1578183" cy="157804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9" name="円/楕円 48"/>
          <p:cNvSpPr/>
          <p:nvPr userDrawn="1"/>
        </p:nvSpPr>
        <p:spPr>
          <a:xfrm>
            <a:off x="3949628" y="1954974"/>
            <a:ext cx="1578183" cy="157804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0" name="円/楕円 49"/>
          <p:cNvSpPr/>
          <p:nvPr userDrawn="1"/>
        </p:nvSpPr>
        <p:spPr>
          <a:xfrm>
            <a:off x="6569568" y="1954973"/>
            <a:ext cx="1578183" cy="157804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1" name="円/楕円 50"/>
          <p:cNvSpPr/>
          <p:nvPr userDrawn="1"/>
        </p:nvSpPr>
        <p:spPr>
          <a:xfrm>
            <a:off x="9189508" y="1954972"/>
            <a:ext cx="1578183" cy="157804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2" name="円/楕円 51"/>
          <p:cNvSpPr/>
          <p:nvPr userDrawn="1"/>
        </p:nvSpPr>
        <p:spPr>
          <a:xfrm>
            <a:off x="1327792" y="1954972"/>
            <a:ext cx="1578183" cy="157804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0" name="円/楕円 9"/>
          <p:cNvSpPr/>
          <p:nvPr userDrawn="1"/>
        </p:nvSpPr>
        <p:spPr>
          <a:xfrm>
            <a:off x="3996939" y="1988842"/>
            <a:ext cx="1578183" cy="15780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2" name="円/楕円 11"/>
          <p:cNvSpPr/>
          <p:nvPr userDrawn="1"/>
        </p:nvSpPr>
        <p:spPr>
          <a:xfrm>
            <a:off x="6616879" y="1988842"/>
            <a:ext cx="1578183" cy="15780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3" name="円/楕円 12"/>
          <p:cNvSpPr/>
          <p:nvPr userDrawn="1"/>
        </p:nvSpPr>
        <p:spPr>
          <a:xfrm>
            <a:off x="9236819" y="1988841"/>
            <a:ext cx="1578183" cy="15780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9" name="円/楕円 18"/>
          <p:cNvSpPr/>
          <p:nvPr userDrawn="1"/>
        </p:nvSpPr>
        <p:spPr>
          <a:xfrm>
            <a:off x="1375103" y="1988840"/>
            <a:ext cx="1578183" cy="15780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" name="タイトル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kumimoji="1" lang="en-US" altLang="ja-JP" sz="1600" i="1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図プレースホルダー 12"/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4503319" y="2495179"/>
            <a:ext cx="565421" cy="565372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4" name="図プレースホルダー 12"/>
          <p:cNvSpPr>
            <a:spLocks noGrp="1"/>
          </p:cNvSpPr>
          <p:nvPr userDrawn="1">
            <p:ph type="pic" sz="quarter" idx="18" hasCustomPrompt="1"/>
          </p:nvPr>
        </p:nvSpPr>
        <p:spPr>
          <a:xfrm>
            <a:off x="7123260" y="2495178"/>
            <a:ext cx="565421" cy="565372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5" name="図プレースホルダー 12"/>
          <p:cNvSpPr>
            <a:spLocks noGrp="1"/>
          </p:cNvSpPr>
          <p:nvPr userDrawn="1">
            <p:ph type="pic" sz="quarter" idx="19" hasCustomPrompt="1"/>
          </p:nvPr>
        </p:nvSpPr>
        <p:spPr>
          <a:xfrm>
            <a:off x="9743199" y="2495177"/>
            <a:ext cx="565421" cy="565372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0" name="図プレースホルダー 12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1881483" y="2495177"/>
            <a:ext cx="565421" cy="565372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936417" y="3667685"/>
            <a:ext cx="2455554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925527" y="4253920"/>
            <a:ext cx="2477334" cy="1428687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正方形/長方形 28"/>
          <p:cNvSpPr/>
          <p:nvPr userDrawn="1"/>
        </p:nvSpPr>
        <p:spPr>
          <a:xfrm>
            <a:off x="1083980" y="4195744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3538839" y="3666122"/>
            <a:ext cx="2477334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3546099" y="4252357"/>
            <a:ext cx="2477334" cy="1428687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正方形/長方形 33"/>
          <p:cNvSpPr/>
          <p:nvPr userDrawn="1"/>
        </p:nvSpPr>
        <p:spPr>
          <a:xfrm>
            <a:off x="3704552" y="4194181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6163041" y="3667685"/>
            <a:ext cx="2477334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6166671" y="4253920"/>
            <a:ext cx="2477334" cy="1428687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正方形/長方形 36"/>
          <p:cNvSpPr/>
          <p:nvPr userDrawn="1"/>
        </p:nvSpPr>
        <p:spPr>
          <a:xfrm>
            <a:off x="6325124" y="4195744"/>
            <a:ext cx="2160427" cy="480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8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8787242" y="3667685"/>
            <a:ext cx="2477334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8787242" y="4253920"/>
            <a:ext cx="2477334" cy="1428687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正方形/長方形 39"/>
          <p:cNvSpPr/>
          <p:nvPr userDrawn="1"/>
        </p:nvSpPr>
        <p:spPr>
          <a:xfrm>
            <a:off x="8945696" y="4195744"/>
            <a:ext cx="2160427" cy="480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</p:spTree>
    <p:extLst>
      <p:ext uri="{BB962C8B-B14F-4D97-AF65-F5344CB8AC3E}">
        <p14:creationId xmlns:p14="http://schemas.microsoft.com/office/powerpoint/2010/main" val="302718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50"/>
                            </p:stCondLst>
                            <p:childTnLst>
                              <p:par>
                                <p:cTn id="4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900"/>
                            </p:stCondLst>
                            <p:childTnLst>
                              <p:par>
                                <p:cTn id="8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4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350"/>
                            </p:stCondLst>
                            <p:childTnLst>
                              <p:par>
                                <p:cTn id="12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85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800"/>
                            </p:stCondLst>
                            <p:childTnLst>
                              <p:par>
                                <p:cTn id="16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10" grpId="0" animBg="1"/>
      <p:bldP spid="10" grpId="1" animBg="1"/>
      <p:bldP spid="12" grpId="0" animBg="1"/>
      <p:bldP spid="12" grpId="1" animBg="1"/>
      <p:bldP spid="13" grpId="0" animBg="1"/>
      <p:bldP spid="13" grpId="1" animBg="1"/>
      <p:bldP spid="19" grpId="0" animBg="1"/>
      <p:bldP spid="19" grpId="1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1" grpId="0"/>
      <p:bldP spid="11" grpId="1"/>
      <p:bldP spid="14" grpId="0"/>
      <p:bldP spid="14" grpId="1"/>
      <p:bldP spid="15" grpId="0"/>
      <p:bldP spid="15" grpId="1"/>
      <p:bldP spid="20" grpId="0"/>
      <p:bldP spid="20" grpId="1"/>
      <p:bldP spid="23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animBg="1"/>
      <p:bldP spid="32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38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fi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円/楕円 10"/>
          <p:cNvSpPr/>
          <p:nvPr/>
        </p:nvSpPr>
        <p:spPr>
          <a:xfrm>
            <a:off x="6240028" y="4021440"/>
            <a:ext cx="864172" cy="86409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5" name="正方形/長方形 4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5567895" y="410998"/>
            <a:ext cx="6385263" cy="802101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574907" y="0"/>
            <a:ext cx="4840820" cy="6858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5711924" y="1223248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5567895" y="1271694"/>
            <a:ext cx="6385263" cy="623628"/>
          </a:xfrm>
        </p:spPr>
        <p:txBody>
          <a:bodyPr anchor="t">
            <a:noAutofit/>
          </a:bodyPr>
          <a:lstStyle>
            <a:lvl1pPr algn="l">
              <a:defRPr sz="2133" i="1" baseline="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7895" y="2180861"/>
            <a:ext cx="6385263" cy="1104123"/>
          </a:xfrm>
        </p:spPr>
        <p:txBody>
          <a:bodyPr anchor="b">
            <a:normAutofit/>
          </a:bodyPr>
          <a:lstStyle>
            <a:lvl1pPr algn="l">
              <a:defRPr sz="1333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図プレースホルダー 12"/>
          <p:cNvSpPr>
            <a:spLocks noGrp="1"/>
          </p:cNvSpPr>
          <p:nvPr>
            <p:ph type="pic" sz="quarter" idx="17" hasCustomPrompt="1"/>
          </p:nvPr>
        </p:nvSpPr>
        <p:spPr>
          <a:xfrm>
            <a:off x="6463699" y="4245091"/>
            <a:ext cx="416830" cy="416794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8223672" y="4021439"/>
            <a:ext cx="864172" cy="86409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3" name="円/楕円 12"/>
          <p:cNvSpPr/>
          <p:nvPr/>
        </p:nvSpPr>
        <p:spPr>
          <a:xfrm>
            <a:off x="10206507" y="4021438"/>
            <a:ext cx="864172" cy="86409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4" name="図プレースホルダー 12"/>
          <p:cNvSpPr>
            <a:spLocks noGrp="1"/>
          </p:cNvSpPr>
          <p:nvPr>
            <p:ph type="pic" sz="quarter" idx="18" hasCustomPrompt="1"/>
          </p:nvPr>
        </p:nvSpPr>
        <p:spPr>
          <a:xfrm>
            <a:off x="8447343" y="4245090"/>
            <a:ext cx="416830" cy="416794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5" name="図プレースホルダー 12"/>
          <p:cNvSpPr>
            <a:spLocks noGrp="1"/>
          </p:cNvSpPr>
          <p:nvPr>
            <p:ph type="pic" sz="quarter" idx="19" hasCustomPrompt="1"/>
          </p:nvPr>
        </p:nvSpPr>
        <p:spPr>
          <a:xfrm>
            <a:off x="10430178" y="4245090"/>
            <a:ext cx="416830" cy="416794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5864702" y="4981987"/>
            <a:ext cx="1632323" cy="623628"/>
          </a:xfrm>
        </p:spPr>
        <p:txBody>
          <a:bodyPr anchor="t">
            <a:noAutofit/>
          </a:bodyPr>
          <a:lstStyle>
            <a:lvl1pPr algn="ctr">
              <a:defRPr sz="16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7844213" y="4981987"/>
            <a:ext cx="1632323" cy="623628"/>
          </a:xfrm>
        </p:spPr>
        <p:txBody>
          <a:bodyPr anchor="t">
            <a:noAutofit/>
          </a:bodyPr>
          <a:lstStyle>
            <a:lvl1pPr algn="ctr">
              <a:defRPr sz="16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9822430" y="4980424"/>
            <a:ext cx="1632323" cy="623628"/>
          </a:xfrm>
        </p:spPr>
        <p:txBody>
          <a:bodyPr anchor="t">
            <a:noAutofit/>
          </a:bodyPr>
          <a:lstStyle>
            <a:lvl1pPr algn="ctr">
              <a:defRPr sz="16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1867">
                <a:solidFill>
                  <a:schemeClr val="bg1"/>
                </a:solidFill>
              </a:defRPr>
            </a:lvl1pPr>
          </a:lstStyle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4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allAtOnce"/>
      <p:bldP spid="10" grpId="0"/>
      <p:bldP spid="14" grpId="0"/>
      <p:bldP spid="15" grpId="0"/>
      <p:bldP spid="1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円/楕円 52"/>
          <p:cNvSpPr/>
          <p:nvPr userDrawn="1"/>
        </p:nvSpPr>
        <p:spPr>
          <a:xfrm>
            <a:off x="5164467" y="1887240"/>
            <a:ext cx="1967237" cy="196706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4" name="円/楕円 53"/>
          <p:cNvSpPr/>
          <p:nvPr userDrawn="1"/>
        </p:nvSpPr>
        <p:spPr>
          <a:xfrm>
            <a:off x="8605058" y="1887240"/>
            <a:ext cx="1967237" cy="1967066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6" name="円/楕円 55"/>
          <p:cNvSpPr/>
          <p:nvPr userDrawn="1"/>
        </p:nvSpPr>
        <p:spPr>
          <a:xfrm>
            <a:off x="1723876" y="1887238"/>
            <a:ext cx="1967237" cy="196706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9" name="円/楕円 48"/>
          <p:cNvSpPr/>
          <p:nvPr userDrawn="1"/>
        </p:nvSpPr>
        <p:spPr>
          <a:xfrm>
            <a:off x="5062858" y="1819507"/>
            <a:ext cx="1967237" cy="196706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0" name="円/楕円 49"/>
          <p:cNvSpPr/>
          <p:nvPr userDrawn="1"/>
        </p:nvSpPr>
        <p:spPr>
          <a:xfrm>
            <a:off x="8503449" y="1819506"/>
            <a:ext cx="1967237" cy="19670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2" name="円/楕円 51"/>
          <p:cNvSpPr/>
          <p:nvPr userDrawn="1"/>
        </p:nvSpPr>
        <p:spPr>
          <a:xfrm>
            <a:off x="1622267" y="1819505"/>
            <a:ext cx="1967237" cy="196706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0" name="円/楕円 9"/>
          <p:cNvSpPr/>
          <p:nvPr userDrawn="1"/>
        </p:nvSpPr>
        <p:spPr>
          <a:xfrm>
            <a:off x="5110169" y="1853376"/>
            <a:ext cx="1967237" cy="19670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2" name="円/楕円 11"/>
          <p:cNvSpPr/>
          <p:nvPr userDrawn="1"/>
        </p:nvSpPr>
        <p:spPr>
          <a:xfrm>
            <a:off x="8550760" y="1853375"/>
            <a:ext cx="1967237" cy="19670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9" name="円/楕円 18"/>
          <p:cNvSpPr/>
          <p:nvPr userDrawn="1"/>
        </p:nvSpPr>
        <p:spPr>
          <a:xfrm>
            <a:off x="1669578" y="1853374"/>
            <a:ext cx="1967237" cy="196706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" name="タイトル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kumimoji="1" lang="en-US" altLang="ja-JP" sz="1600" i="1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096105" y="3904247"/>
            <a:ext cx="3090786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074151" y="4490482"/>
            <a:ext cx="3135357" cy="1428687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正方形/長方形 28"/>
          <p:cNvSpPr/>
          <p:nvPr userDrawn="1"/>
        </p:nvSpPr>
        <p:spPr>
          <a:xfrm>
            <a:off x="1577508" y="4432306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4534794" y="3902684"/>
            <a:ext cx="3118201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4536625" y="4488919"/>
            <a:ext cx="3135357" cy="1428687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正方形/長方形 33"/>
          <p:cNvSpPr/>
          <p:nvPr userDrawn="1"/>
        </p:nvSpPr>
        <p:spPr>
          <a:xfrm>
            <a:off x="5039982" y="4430743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7975277" y="3904247"/>
            <a:ext cx="3118201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7973478" y="4490482"/>
            <a:ext cx="3135357" cy="1428687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正方形/長方形 36"/>
          <p:cNvSpPr/>
          <p:nvPr userDrawn="1"/>
        </p:nvSpPr>
        <p:spPr>
          <a:xfrm>
            <a:off x="8476836" y="4432306"/>
            <a:ext cx="2160427" cy="480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1714199" y="2563011"/>
            <a:ext cx="1865628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5157881" y="2563011"/>
            <a:ext cx="1865628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8601563" y="2563011"/>
            <a:ext cx="1865628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023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50"/>
                            </p:stCondLst>
                            <p:childTnLst>
                              <p:par>
                                <p:cTn id="4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900"/>
                            </p:stCondLst>
                            <p:childTnLst>
                              <p:par>
                                <p:cTn id="8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4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75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350"/>
                            </p:stCondLst>
                            <p:childTnLst>
                              <p:par>
                                <p:cTn id="12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  <p:bldP spid="54" grpId="0" animBg="1"/>
      <p:bldP spid="54" grpId="1" animBg="1"/>
      <p:bldP spid="56" grpId="0" animBg="1"/>
      <p:bldP spid="56" grpId="1" animBg="1"/>
      <p:bldP spid="49" grpId="0" animBg="1"/>
      <p:bldP spid="49" grpId="1" animBg="1"/>
      <p:bldP spid="50" grpId="0" animBg="1"/>
      <p:bldP spid="50" grpId="1" animBg="1"/>
      <p:bldP spid="52" grpId="0" animBg="1"/>
      <p:bldP spid="52" grpId="1" animBg="1"/>
      <p:bldP spid="10" grpId="0" animBg="1"/>
      <p:bldP spid="10" grpId="1" animBg="1"/>
      <p:bldP spid="12" grpId="0" animBg="1"/>
      <p:bldP spid="12" grpId="1" animBg="1"/>
      <p:bldP spid="19" grpId="0" animBg="1"/>
      <p:bldP spid="19" grpId="1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23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animBg="1"/>
      <p:bldP spid="32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1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1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1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ic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円/楕円 18"/>
          <p:cNvSpPr/>
          <p:nvPr userDrawn="1"/>
        </p:nvSpPr>
        <p:spPr>
          <a:xfrm>
            <a:off x="382869" y="1652803"/>
            <a:ext cx="789091" cy="7890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" name="タイトル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kumimoji="1" lang="en-US" altLang="ja-JP" sz="1600" i="1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0" name="図プレースホルダー 12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593286" y="1863201"/>
            <a:ext cx="368259" cy="368227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204874" y="1816242"/>
            <a:ext cx="2847406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222531" y="2402477"/>
            <a:ext cx="2872661" cy="1314555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 userDrawn="1"/>
        </p:nvSpPr>
        <p:spPr>
          <a:xfrm>
            <a:off x="1318550" y="2344300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1" name="円/楕円 30"/>
          <p:cNvSpPr/>
          <p:nvPr userDrawn="1"/>
        </p:nvSpPr>
        <p:spPr>
          <a:xfrm>
            <a:off x="4213610" y="1652803"/>
            <a:ext cx="789091" cy="78902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1" name="図プレースホルダー 12"/>
          <p:cNvSpPr>
            <a:spLocks noGrp="1"/>
          </p:cNvSpPr>
          <p:nvPr>
            <p:ph type="pic" sz="quarter" idx="25" hasCustomPrompt="1"/>
          </p:nvPr>
        </p:nvSpPr>
        <p:spPr>
          <a:xfrm>
            <a:off x="4424027" y="1863201"/>
            <a:ext cx="368259" cy="368227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5035615" y="1816242"/>
            <a:ext cx="2847406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5053272" y="2402477"/>
            <a:ext cx="2872661" cy="1314555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正方形/長方形 43"/>
          <p:cNvSpPr/>
          <p:nvPr userDrawn="1"/>
        </p:nvSpPr>
        <p:spPr>
          <a:xfrm>
            <a:off x="5149291" y="2344300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5" name="円/楕円 44"/>
          <p:cNvSpPr/>
          <p:nvPr userDrawn="1"/>
        </p:nvSpPr>
        <p:spPr>
          <a:xfrm>
            <a:off x="8040889" y="1652803"/>
            <a:ext cx="789091" cy="7890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6" name="図プレースホルダー 12"/>
          <p:cNvSpPr>
            <a:spLocks noGrp="1"/>
          </p:cNvSpPr>
          <p:nvPr>
            <p:ph type="pic" sz="quarter" idx="28" hasCustomPrompt="1"/>
          </p:nvPr>
        </p:nvSpPr>
        <p:spPr>
          <a:xfrm>
            <a:off x="8251306" y="1863201"/>
            <a:ext cx="368259" cy="368227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47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8862894" y="1816242"/>
            <a:ext cx="2847406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8880551" y="2402477"/>
            <a:ext cx="2872661" cy="1314555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正方形/長方形 48"/>
          <p:cNvSpPr/>
          <p:nvPr userDrawn="1"/>
        </p:nvSpPr>
        <p:spPr>
          <a:xfrm>
            <a:off x="8976570" y="2344300"/>
            <a:ext cx="2160427" cy="480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0" name="円/楕円 49"/>
          <p:cNvSpPr/>
          <p:nvPr userDrawn="1"/>
        </p:nvSpPr>
        <p:spPr>
          <a:xfrm>
            <a:off x="390778" y="3818632"/>
            <a:ext cx="789091" cy="7890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1" name="図プレースホルダー 12"/>
          <p:cNvSpPr>
            <a:spLocks noGrp="1"/>
          </p:cNvSpPr>
          <p:nvPr>
            <p:ph type="pic" sz="quarter" idx="31" hasCustomPrompt="1"/>
          </p:nvPr>
        </p:nvSpPr>
        <p:spPr>
          <a:xfrm>
            <a:off x="601195" y="4029031"/>
            <a:ext cx="368259" cy="368227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2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1212782" y="3982071"/>
            <a:ext cx="2847406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3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1230440" y="4568307"/>
            <a:ext cx="2872661" cy="1314555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正方形/長方形 53"/>
          <p:cNvSpPr/>
          <p:nvPr userDrawn="1"/>
        </p:nvSpPr>
        <p:spPr>
          <a:xfrm>
            <a:off x="1326459" y="4510130"/>
            <a:ext cx="2160427" cy="480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5" name="円/楕円 54"/>
          <p:cNvSpPr/>
          <p:nvPr userDrawn="1"/>
        </p:nvSpPr>
        <p:spPr>
          <a:xfrm>
            <a:off x="4221519" y="3818632"/>
            <a:ext cx="789091" cy="7890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6" name="図プレースホルダー 12"/>
          <p:cNvSpPr>
            <a:spLocks noGrp="1"/>
          </p:cNvSpPr>
          <p:nvPr>
            <p:ph type="pic" sz="quarter" idx="34" hasCustomPrompt="1"/>
          </p:nvPr>
        </p:nvSpPr>
        <p:spPr>
          <a:xfrm>
            <a:off x="4431936" y="4029031"/>
            <a:ext cx="368259" cy="368227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7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5043524" y="3982071"/>
            <a:ext cx="2847406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8" name="テキスト プレースホルダー 6"/>
          <p:cNvSpPr>
            <a:spLocks noGrp="1"/>
          </p:cNvSpPr>
          <p:nvPr>
            <p:ph type="body" sz="quarter" idx="36" hasCustomPrompt="1"/>
          </p:nvPr>
        </p:nvSpPr>
        <p:spPr>
          <a:xfrm>
            <a:off x="5061181" y="4568307"/>
            <a:ext cx="2872661" cy="1314555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正方形/長方形 58"/>
          <p:cNvSpPr/>
          <p:nvPr userDrawn="1"/>
        </p:nvSpPr>
        <p:spPr>
          <a:xfrm>
            <a:off x="5157200" y="4510130"/>
            <a:ext cx="2160427" cy="4800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0" name="円/楕円 59"/>
          <p:cNvSpPr/>
          <p:nvPr userDrawn="1"/>
        </p:nvSpPr>
        <p:spPr>
          <a:xfrm>
            <a:off x="8048798" y="3818632"/>
            <a:ext cx="789091" cy="78902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1" name="図プレースホルダー 12"/>
          <p:cNvSpPr>
            <a:spLocks noGrp="1"/>
          </p:cNvSpPr>
          <p:nvPr>
            <p:ph type="pic" sz="quarter" idx="37" hasCustomPrompt="1"/>
          </p:nvPr>
        </p:nvSpPr>
        <p:spPr>
          <a:xfrm>
            <a:off x="8259215" y="4029031"/>
            <a:ext cx="368259" cy="368227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62" name="テキスト プレースホルダー 6"/>
          <p:cNvSpPr>
            <a:spLocks noGrp="1"/>
          </p:cNvSpPr>
          <p:nvPr>
            <p:ph type="body" sz="quarter" idx="38" hasCustomPrompt="1"/>
          </p:nvPr>
        </p:nvSpPr>
        <p:spPr>
          <a:xfrm>
            <a:off x="8870802" y="3982071"/>
            <a:ext cx="2847406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テキスト プレースホルダー 6"/>
          <p:cNvSpPr>
            <a:spLocks noGrp="1"/>
          </p:cNvSpPr>
          <p:nvPr>
            <p:ph type="body" sz="quarter" idx="39" hasCustomPrompt="1"/>
          </p:nvPr>
        </p:nvSpPr>
        <p:spPr>
          <a:xfrm>
            <a:off x="8888459" y="4568307"/>
            <a:ext cx="2872661" cy="1314555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4" name="正方形/長方形 63"/>
          <p:cNvSpPr/>
          <p:nvPr userDrawn="1"/>
        </p:nvSpPr>
        <p:spPr>
          <a:xfrm>
            <a:off x="8984479" y="4510130"/>
            <a:ext cx="2160427" cy="4800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</p:spTree>
    <p:extLst>
      <p:ext uri="{BB962C8B-B14F-4D97-AF65-F5344CB8AC3E}">
        <p14:creationId xmlns:p14="http://schemas.microsoft.com/office/powerpoint/2010/main" val="3986040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"/>
                            </p:stCondLst>
                            <p:childTnLst>
                              <p:par>
                                <p:cTn id="3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50"/>
                            </p:stCondLst>
                            <p:childTnLst>
                              <p:par>
                                <p:cTn id="4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60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200"/>
                            </p:stCondLst>
                            <p:childTnLst>
                              <p:par>
                                <p:cTn id="7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950"/>
                            </p:stCondLst>
                            <p:childTnLst>
                              <p:par>
                                <p:cTn id="9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550"/>
                            </p:stCondLst>
                            <p:childTnLst>
                              <p:par>
                                <p:cTn id="10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300"/>
                            </p:stCondLst>
                            <p:childTnLst>
                              <p:par>
                                <p:cTn id="12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900"/>
                            </p:stCondLst>
                            <p:childTnLst>
                              <p:par>
                                <p:cTn id="14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6650"/>
                            </p:stCondLst>
                            <p:childTnLst>
                              <p:par>
                                <p:cTn id="16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7250"/>
                            </p:stCondLst>
                            <p:childTnLst>
                              <p:par>
                                <p:cTn id="17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8000"/>
                            </p:stCondLst>
                            <p:childTnLst>
                              <p:par>
                                <p:cTn id="19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20" grpId="0"/>
      <p:bldP spid="20" grpId="1"/>
      <p:bldP spid="2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animBg="1"/>
      <p:bldP spid="31" grpId="0" animBg="1"/>
      <p:bldP spid="31" grpId="1" animBg="1"/>
      <p:bldP spid="41" grpId="0"/>
      <p:bldP spid="41" grpId="1"/>
      <p:bldP spid="4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animBg="1"/>
      <p:bldP spid="45" grpId="1" animBg="1"/>
      <p:bldP spid="46" grpId="0"/>
      <p:bldP spid="46" grpId="1"/>
      <p:bldP spid="4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animBg="1"/>
      <p:bldP spid="50" grpId="0" animBg="1"/>
      <p:bldP spid="50" grpId="1" animBg="1"/>
      <p:bldP spid="51" grpId="0"/>
      <p:bldP spid="51" grpId="1"/>
      <p:bldP spid="5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animBg="1"/>
      <p:bldP spid="55" grpId="0" animBg="1"/>
      <p:bldP spid="55" grpId="1" animBg="1"/>
      <p:bldP spid="56" grpId="0"/>
      <p:bldP spid="56" grpId="1"/>
      <p:bldP spid="5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animBg="1"/>
      <p:bldP spid="60" grpId="1" animBg="1"/>
      <p:bldP spid="61" grpId="0"/>
      <p:bldP spid="61" grpId="1"/>
      <p:bldP spid="6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animBg="1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numeric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円/楕円 18"/>
          <p:cNvSpPr/>
          <p:nvPr userDrawn="1"/>
        </p:nvSpPr>
        <p:spPr>
          <a:xfrm>
            <a:off x="382869" y="1652803"/>
            <a:ext cx="789091" cy="78902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/>
              <a:t>1</a:t>
            </a:r>
            <a:endParaRPr kumimoji="1" lang="ja-JP" altLang="en-US" sz="2400" dirty="0"/>
          </a:p>
        </p:txBody>
      </p:sp>
      <p:sp>
        <p:nvSpPr>
          <p:cNvPr id="2" name="タイトル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kumimoji="1" lang="en-US" altLang="ja-JP" sz="1600" i="1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1204874" y="1816242"/>
            <a:ext cx="2847406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222531" y="2402477"/>
            <a:ext cx="2872661" cy="1314555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 userDrawn="1"/>
        </p:nvSpPr>
        <p:spPr>
          <a:xfrm>
            <a:off x="1318550" y="2344300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1" name="円/楕円 30"/>
          <p:cNvSpPr/>
          <p:nvPr userDrawn="1"/>
        </p:nvSpPr>
        <p:spPr>
          <a:xfrm>
            <a:off x="4213610" y="1652803"/>
            <a:ext cx="789091" cy="78902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/>
              <a:t>2</a:t>
            </a:r>
            <a:endParaRPr kumimoji="1" lang="ja-JP" altLang="en-US" sz="2400" dirty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5035615" y="1816242"/>
            <a:ext cx="2847406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5053272" y="2402477"/>
            <a:ext cx="2872661" cy="1314555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正方形/長方形 43"/>
          <p:cNvSpPr/>
          <p:nvPr userDrawn="1"/>
        </p:nvSpPr>
        <p:spPr>
          <a:xfrm>
            <a:off x="5149291" y="2344300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5" name="円/楕円 44"/>
          <p:cNvSpPr/>
          <p:nvPr userDrawn="1"/>
        </p:nvSpPr>
        <p:spPr>
          <a:xfrm>
            <a:off x="8040889" y="1652803"/>
            <a:ext cx="789091" cy="7890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/>
              <a:t>3</a:t>
            </a:r>
            <a:endParaRPr kumimoji="1" lang="ja-JP" altLang="en-US" sz="2400" dirty="0"/>
          </a:p>
        </p:txBody>
      </p:sp>
      <p:sp>
        <p:nvSpPr>
          <p:cNvPr id="47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8862894" y="1816242"/>
            <a:ext cx="2847406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8880551" y="2402477"/>
            <a:ext cx="2872661" cy="1314555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正方形/長方形 48"/>
          <p:cNvSpPr/>
          <p:nvPr userDrawn="1"/>
        </p:nvSpPr>
        <p:spPr>
          <a:xfrm>
            <a:off x="8976570" y="2344300"/>
            <a:ext cx="2160427" cy="480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0" name="円/楕円 49"/>
          <p:cNvSpPr/>
          <p:nvPr userDrawn="1"/>
        </p:nvSpPr>
        <p:spPr>
          <a:xfrm>
            <a:off x="390778" y="3818632"/>
            <a:ext cx="789091" cy="7890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/>
              <a:t>4</a:t>
            </a:r>
            <a:endParaRPr kumimoji="1" lang="ja-JP" altLang="en-US" sz="2400" dirty="0"/>
          </a:p>
        </p:txBody>
      </p:sp>
      <p:sp>
        <p:nvSpPr>
          <p:cNvPr id="52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1212782" y="3982071"/>
            <a:ext cx="2847406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3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1230440" y="4568307"/>
            <a:ext cx="2872661" cy="1314555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正方形/長方形 53"/>
          <p:cNvSpPr/>
          <p:nvPr userDrawn="1"/>
        </p:nvSpPr>
        <p:spPr>
          <a:xfrm>
            <a:off x="1326459" y="4510130"/>
            <a:ext cx="2160427" cy="480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5" name="円/楕円 54"/>
          <p:cNvSpPr/>
          <p:nvPr userDrawn="1"/>
        </p:nvSpPr>
        <p:spPr>
          <a:xfrm>
            <a:off x="4221519" y="3818632"/>
            <a:ext cx="789091" cy="78902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/>
              <a:t>5</a:t>
            </a:r>
            <a:endParaRPr kumimoji="1" lang="ja-JP" altLang="en-US" sz="2400" dirty="0"/>
          </a:p>
        </p:txBody>
      </p:sp>
      <p:sp>
        <p:nvSpPr>
          <p:cNvPr id="57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5043524" y="3982071"/>
            <a:ext cx="2847406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8" name="テキスト プレースホルダー 6"/>
          <p:cNvSpPr>
            <a:spLocks noGrp="1"/>
          </p:cNvSpPr>
          <p:nvPr>
            <p:ph type="body" sz="quarter" idx="36" hasCustomPrompt="1"/>
          </p:nvPr>
        </p:nvSpPr>
        <p:spPr>
          <a:xfrm>
            <a:off x="5061181" y="4568307"/>
            <a:ext cx="2872661" cy="1314555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正方形/長方形 58"/>
          <p:cNvSpPr/>
          <p:nvPr userDrawn="1"/>
        </p:nvSpPr>
        <p:spPr>
          <a:xfrm>
            <a:off x="5157200" y="4510130"/>
            <a:ext cx="2160427" cy="4800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0" name="円/楕円 59"/>
          <p:cNvSpPr/>
          <p:nvPr userDrawn="1"/>
        </p:nvSpPr>
        <p:spPr>
          <a:xfrm>
            <a:off x="8048798" y="3818632"/>
            <a:ext cx="789091" cy="78902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/>
              <a:t>6</a:t>
            </a:r>
            <a:endParaRPr kumimoji="1" lang="ja-JP" altLang="en-US" sz="2400" dirty="0"/>
          </a:p>
        </p:txBody>
      </p:sp>
      <p:sp>
        <p:nvSpPr>
          <p:cNvPr id="62" name="テキスト プレースホルダー 6"/>
          <p:cNvSpPr>
            <a:spLocks noGrp="1"/>
          </p:cNvSpPr>
          <p:nvPr>
            <p:ph type="body" sz="quarter" idx="38" hasCustomPrompt="1"/>
          </p:nvPr>
        </p:nvSpPr>
        <p:spPr>
          <a:xfrm>
            <a:off x="8870802" y="3982071"/>
            <a:ext cx="2847406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3" name="テキスト プレースホルダー 6"/>
          <p:cNvSpPr>
            <a:spLocks noGrp="1"/>
          </p:cNvSpPr>
          <p:nvPr>
            <p:ph type="body" sz="quarter" idx="39" hasCustomPrompt="1"/>
          </p:nvPr>
        </p:nvSpPr>
        <p:spPr>
          <a:xfrm>
            <a:off x="8888459" y="4568307"/>
            <a:ext cx="2872661" cy="1314555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4" name="正方形/長方形 63"/>
          <p:cNvSpPr/>
          <p:nvPr userDrawn="1"/>
        </p:nvSpPr>
        <p:spPr>
          <a:xfrm>
            <a:off x="8984479" y="4510130"/>
            <a:ext cx="2160427" cy="4800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</p:spTree>
    <p:extLst>
      <p:ext uri="{BB962C8B-B14F-4D97-AF65-F5344CB8AC3E}">
        <p14:creationId xmlns:p14="http://schemas.microsoft.com/office/powerpoint/2010/main" val="2883679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50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"/>
                            </p:stCondLst>
                            <p:childTnLst>
                              <p:par>
                                <p:cTn id="4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200"/>
                            </p:stCondLst>
                            <p:childTnLst>
                              <p:par>
                                <p:cTn id="5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950"/>
                            </p:stCondLst>
                            <p:childTnLst>
                              <p:par>
                                <p:cTn id="6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50"/>
                            </p:stCondLst>
                            <p:childTnLst>
                              <p:par>
                                <p:cTn id="8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300"/>
                            </p:stCondLst>
                            <p:childTnLst>
                              <p:par>
                                <p:cTn id="9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900"/>
                            </p:stCondLst>
                            <p:childTnLst>
                              <p:par>
                                <p:cTn id="10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650"/>
                            </p:stCondLst>
                            <p:childTnLst>
                              <p:par>
                                <p:cTn id="11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250"/>
                            </p:stCondLst>
                            <p:childTnLst>
                              <p:par>
                                <p:cTn id="12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2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animBg="1"/>
      <p:bldP spid="31" grpId="0" animBg="1"/>
      <p:bldP spid="31" grpId="1" animBg="1"/>
      <p:bldP spid="4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animBg="1"/>
      <p:bldP spid="45" grpId="1" animBg="1"/>
      <p:bldP spid="4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animBg="1"/>
      <p:bldP spid="50" grpId="0" animBg="1"/>
      <p:bldP spid="50" grpId="1" animBg="1"/>
      <p:bldP spid="5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animBg="1"/>
      <p:bldP spid="55" grpId="0" animBg="1"/>
      <p:bldP spid="55" grpId="1" animBg="1"/>
      <p:bldP spid="57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animBg="1"/>
      <p:bldP spid="60" grpId="1" animBg="1"/>
      <p:bldP spid="6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animBg="1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9" name="円/楕円 38"/>
          <p:cNvSpPr/>
          <p:nvPr userDrawn="1"/>
        </p:nvSpPr>
        <p:spPr>
          <a:xfrm>
            <a:off x="4198704" y="4487658"/>
            <a:ext cx="541352" cy="54130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2"/>
              </a:solidFill>
            </a:endParaRPr>
          </a:p>
        </p:txBody>
      </p:sp>
      <p:sp>
        <p:nvSpPr>
          <p:cNvPr id="40" name="円/楕円 39"/>
          <p:cNvSpPr/>
          <p:nvPr userDrawn="1"/>
        </p:nvSpPr>
        <p:spPr>
          <a:xfrm>
            <a:off x="1378735" y="2148031"/>
            <a:ext cx="3373912" cy="337361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1" name="円/楕円 40"/>
          <p:cNvSpPr/>
          <p:nvPr userDrawn="1"/>
        </p:nvSpPr>
        <p:spPr>
          <a:xfrm>
            <a:off x="977278" y="2543300"/>
            <a:ext cx="912180" cy="91210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42" name="円/楕円 41"/>
          <p:cNvSpPr/>
          <p:nvPr userDrawn="1"/>
        </p:nvSpPr>
        <p:spPr>
          <a:xfrm>
            <a:off x="1269469" y="2065267"/>
            <a:ext cx="3373912" cy="33736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3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1378735" y="2148031"/>
            <a:ext cx="3277893" cy="3277609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1"/>
            </a:solidFill>
          </a:ln>
          <a:effectLst/>
        </p:spPr>
        <p:txBody>
          <a:bodyPr>
            <a:normAutofit/>
          </a:bodyPr>
          <a:lstStyle>
            <a:lvl1pPr>
              <a:defRPr sz="12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44" name="円/楕円 43"/>
          <p:cNvSpPr/>
          <p:nvPr userDrawn="1"/>
        </p:nvSpPr>
        <p:spPr>
          <a:xfrm>
            <a:off x="514564" y="2052020"/>
            <a:ext cx="57611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45" name="円/楕円 44"/>
          <p:cNvSpPr/>
          <p:nvPr userDrawn="1"/>
        </p:nvSpPr>
        <p:spPr>
          <a:xfrm>
            <a:off x="1433368" y="2083891"/>
            <a:ext cx="288057" cy="28803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46" name="円/楕円 45"/>
          <p:cNvSpPr/>
          <p:nvPr userDrawn="1"/>
        </p:nvSpPr>
        <p:spPr>
          <a:xfrm>
            <a:off x="4867212" y="4231558"/>
            <a:ext cx="324692" cy="3246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2"/>
              </a:solidFill>
            </a:endParaRPr>
          </a:p>
        </p:txBody>
      </p:sp>
      <p:sp>
        <p:nvSpPr>
          <p:cNvPr id="47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5341171" y="2853952"/>
            <a:ext cx="5822435" cy="2578013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正方形/長方形 47"/>
          <p:cNvSpPr/>
          <p:nvPr userDrawn="1"/>
        </p:nvSpPr>
        <p:spPr>
          <a:xfrm>
            <a:off x="5437190" y="2731690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9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5341171" y="2086482"/>
            <a:ext cx="5822435" cy="624069"/>
          </a:xfrm>
        </p:spPr>
        <p:txBody>
          <a:bodyPr anchor="b">
            <a:normAutofit/>
          </a:bodyPr>
          <a:lstStyle>
            <a:lvl1pPr algn="l">
              <a:defRPr sz="24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3974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2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12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2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12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12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600"/>
                            </p:stCondLst>
                            <p:childTnLst>
                              <p:par>
                                <p:cTn id="80" presetID="2" presetClass="entr" presetSubtype="3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200"/>
                            </p:stCondLst>
                            <p:childTnLst>
                              <p:par>
                                <p:cTn id="8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2" presetClass="entr" presetSubtype="3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円/楕円 39"/>
          <p:cNvSpPr/>
          <p:nvPr userDrawn="1"/>
        </p:nvSpPr>
        <p:spPr>
          <a:xfrm>
            <a:off x="2972488" y="2275085"/>
            <a:ext cx="2681623" cy="268139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41" name="円/楕円 40"/>
          <p:cNvSpPr/>
          <p:nvPr userDrawn="1"/>
        </p:nvSpPr>
        <p:spPr>
          <a:xfrm>
            <a:off x="1630623" y="4043348"/>
            <a:ext cx="1944955" cy="1944787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5" name="円/楕円 4"/>
          <p:cNvSpPr/>
          <p:nvPr userDrawn="1"/>
        </p:nvSpPr>
        <p:spPr>
          <a:xfrm>
            <a:off x="1246536" y="1861776"/>
            <a:ext cx="2053478" cy="205329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30" name="円/楕円 29"/>
          <p:cNvSpPr/>
          <p:nvPr userDrawn="1"/>
        </p:nvSpPr>
        <p:spPr>
          <a:xfrm>
            <a:off x="4784115" y="4840556"/>
            <a:ext cx="541352" cy="54130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2"/>
              </a:solidFill>
            </a:endParaRPr>
          </a:p>
        </p:txBody>
      </p:sp>
      <p:sp>
        <p:nvSpPr>
          <p:cNvPr id="31" name="円/楕円 30"/>
          <p:cNvSpPr/>
          <p:nvPr userDrawn="1"/>
        </p:nvSpPr>
        <p:spPr>
          <a:xfrm>
            <a:off x="1049571" y="4110206"/>
            <a:ext cx="912180" cy="91210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1178797" y="1790262"/>
            <a:ext cx="2042226" cy="2042049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1"/>
            </a:solidFill>
          </a:ln>
          <a:effectLst/>
        </p:spPr>
        <p:txBody>
          <a:bodyPr>
            <a:normAutofit/>
          </a:bodyPr>
          <a:lstStyle>
            <a:lvl1pPr>
              <a:defRPr sz="12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4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2920134" y="2218873"/>
            <a:ext cx="2651041" cy="2650811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3"/>
            </a:solidFill>
          </a:ln>
          <a:effectLst/>
        </p:spPr>
        <p:txBody>
          <a:bodyPr>
            <a:normAutofit/>
          </a:bodyPr>
          <a:lstStyle>
            <a:lvl1pPr>
              <a:defRPr sz="12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7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1606675" y="4012103"/>
            <a:ext cx="1895548" cy="1895383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2"/>
            </a:solidFill>
          </a:ln>
          <a:effectLst/>
        </p:spPr>
        <p:txBody>
          <a:bodyPr>
            <a:normAutofit/>
          </a:bodyPr>
          <a:lstStyle>
            <a:lvl1pPr>
              <a:defRPr sz="12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32" name="円/楕円 31"/>
          <p:cNvSpPr/>
          <p:nvPr userDrawn="1"/>
        </p:nvSpPr>
        <p:spPr>
          <a:xfrm>
            <a:off x="602682" y="3544278"/>
            <a:ext cx="57611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33" name="円/楕円 32"/>
          <p:cNvSpPr/>
          <p:nvPr userDrawn="1"/>
        </p:nvSpPr>
        <p:spPr>
          <a:xfrm>
            <a:off x="1376435" y="3771059"/>
            <a:ext cx="288057" cy="28803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34" name="円/楕円 33"/>
          <p:cNvSpPr/>
          <p:nvPr userDrawn="1"/>
        </p:nvSpPr>
        <p:spPr>
          <a:xfrm>
            <a:off x="4245655" y="5237278"/>
            <a:ext cx="324692" cy="3246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2"/>
              </a:solidFill>
            </a:endParaRPr>
          </a:p>
        </p:txBody>
      </p:sp>
      <p:sp>
        <p:nvSpPr>
          <p:cNvPr id="21" name="アーチ 20"/>
          <p:cNvSpPr/>
          <p:nvPr userDrawn="1"/>
        </p:nvSpPr>
        <p:spPr>
          <a:xfrm rot="3600000">
            <a:off x="6109413" y="1613571"/>
            <a:ext cx="994797" cy="994883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2" name="アーチ 21"/>
          <p:cNvSpPr/>
          <p:nvPr userDrawn="1"/>
        </p:nvSpPr>
        <p:spPr>
          <a:xfrm rot="6618510">
            <a:off x="6187138" y="1691303"/>
            <a:ext cx="839345" cy="8394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4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6681005" y="1770594"/>
            <a:ext cx="4746654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7138389" y="2241379"/>
            <a:ext cx="4289271" cy="1481167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アーチ 35"/>
          <p:cNvSpPr/>
          <p:nvPr userDrawn="1"/>
        </p:nvSpPr>
        <p:spPr>
          <a:xfrm rot="3600000">
            <a:off x="6109413" y="3890264"/>
            <a:ext cx="994797" cy="994883"/>
          </a:xfrm>
          <a:prstGeom prst="blockArc">
            <a:avLst>
              <a:gd name="adj1" fmla="val 18941412"/>
              <a:gd name="adj2" fmla="val 11732646"/>
              <a:gd name="adj3" fmla="val 4340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37" name="アーチ 36"/>
          <p:cNvSpPr/>
          <p:nvPr userDrawn="1"/>
        </p:nvSpPr>
        <p:spPr>
          <a:xfrm rot="6618510">
            <a:off x="6187138" y="3967996"/>
            <a:ext cx="839345" cy="839418"/>
          </a:xfrm>
          <a:prstGeom prst="blockArc">
            <a:avLst>
              <a:gd name="adj1" fmla="val 19452122"/>
              <a:gd name="adj2" fmla="val 11742259"/>
              <a:gd name="adj3" fmla="val 4894"/>
            </a:avLst>
          </a:prstGeom>
          <a:solidFill>
            <a:schemeClr val="accent5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38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6681005" y="4047287"/>
            <a:ext cx="4746654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7138389" y="4518071"/>
            <a:ext cx="4289271" cy="1481167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7127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5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12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12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12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" presetClass="entr" presetSubtype="12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ntr" presetSubtype="12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100"/>
                            </p:stCondLst>
                            <p:childTnLst>
                              <p:par>
                                <p:cTn id="13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850"/>
                            </p:stCondLst>
                            <p:childTnLst>
                              <p:par>
                                <p:cTn id="1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4950"/>
                            </p:stCondLst>
                            <p:childTnLst>
                              <p:par>
                                <p:cTn id="16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1" grpId="0" animBg="1"/>
      <p:bldP spid="41" grpId="1" animBg="1"/>
      <p:bldP spid="5" grpId="0" animBg="1"/>
      <p:bldP spid="5" grpId="1" animBg="1"/>
      <p:bldP spid="30" grpId="0" animBg="1"/>
      <p:bldP spid="30" grpId="1" animBg="1"/>
      <p:bldP spid="31" grpId="0" animBg="1"/>
      <p:bldP spid="31" grpId="1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1" grpId="0" animBg="1"/>
      <p:bldP spid="11" grpId="1" animBg="1"/>
      <p:bldP spid="14" grpId="0" animBg="1"/>
      <p:bldP spid="14" grpId="1" animBg="1"/>
      <p:bldP spid="17" grpId="0" animBg="1"/>
      <p:bldP spid="17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21" grpId="0" animBg="1"/>
      <p:bldP spid="21" grpId="1" animBg="1"/>
      <p:bldP spid="22" grpId="0" animBg="1"/>
      <p:bldP spid="22" grpId="1" animBg="1"/>
      <p:bldP spid="23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animBg="1"/>
      <p:bldP spid="36" grpId="1" animBg="1"/>
      <p:bldP spid="37" grpId="0" animBg="1"/>
      <p:bldP spid="37" grpId="1" animBg="1"/>
      <p:bldP spid="38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円/楕円 65"/>
          <p:cNvSpPr/>
          <p:nvPr userDrawn="1"/>
        </p:nvSpPr>
        <p:spPr>
          <a:xfrm>
            <a:off x="6443807" y="1624809"/>
            <a:ext cx="1170920" cy="117081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1" name="円/楕円 10"/>
          <p:cNvSpPr/>
          <p:nvPr userDrawn="1"/>
        </p:nvSpPr>
        <p:spPr>
          <a:xfrm>
            <a:off x="696748" y="3947886"/>
            <a:ext cx="1170920" cy="1170819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8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6347074" y="2417828"/>
            <a:ext cx="5844927" cy="2502515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55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1293976" y="4342259"/>
            <a:ext cx="4556106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6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1806201" y="4847771"/>
            <a:ext cx="4058079" cy="1412725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9" name="テキスト プレースホルダー 6"/>
          <p:cNvSpPr>
            <a:spLocks noGrp="1"/>
          </p:cNvSpPr>
          <p:nvPr>
            <p:ph type="body" sz="quarter" idx="18" hasCustomPrompt="1"/>
          </p:nvPr>
        </p:nvSpPr>
        <p:spPr>
          <a:xfrm>
            <a:off x="7099170" y="1797976"/>
            <a:ext cx="4556106" cy="526901"/>
          </a:xfrm>
        </p:spPr>
        <p:txBody>
          <a:bodyPr anchor="b">
            <a:noAutofit/>
          </a:bodyPr>
          <a:lstStyle>
            <a:lvl1pPr algn="l">
              <a:defRPr sz="240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0" name="テキスト プレースホルダー 6"/>
          <p:cNvSpPr>
            <a:spLocks noGrp="1"/>
          </p:cNvSpPr>
          <p:nvPr>
            <p:ph type="body" sz="quarter" idx="19" hasCustomPrompt="1"/>
          </p:nvPr>
        </p:nvSpPr>
        <p:spPr>
          <a:xfrm>
            <a:off x="6339890" y="4978398"/>
            <a:ext cx="5175776" cy="1088574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755009"/>
            <a:ext cx="5844927" cy="2502515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5" name="円/楕円 64"/>
          <p:cNvSpPr/>
          <p:nvPr userDrawn="1"/>
        </p:nvSpPr>
        <p:spPr>
          <a:xfrm>
            <a:off x="360470" y="4782456"/>
            <a:ext cx="672555" cy="67249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67" name="円/楕円 66"/>
          <p:cNvSpPr/>
          <p:nvPr userDrawn="1"/>
        </p:nvSpPr>
        <p:spPr>
          <a:xfrm>
            <a:off x="7444284" y="1245020"/>
            <a:ext cx="585460" cy="585409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2" name="正方形/長方形 11"/>
          <p:cNvSpPr/>
          <p:nvPr userDrawn="1"/>
        </p:nvSpPr>
        <p:spPr>
          <a:xfrm>
            <a:off x="0" y="4257525"/>
            <a:ext cx="5844927" cy="6289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68" name="正方形/長方形 67"/>
          <p:cNvSpPr/>
          <p:nvPr userDrawn="1"/>
        </p:nvSpPr>
        <p:spPr>
          <a:xfrm>
            <a:off x="6347074" y="2354618"/>
            <a:ext cx="5844927" cy="628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77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00"/>
                            </p:stCondLst>
                            <p:childTnLst>
                              <p:par>
                                <p:cTn id="42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45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650"/>
                            </p:stCondLst>
                            <p:childTnLst>
                              <p:par>
                                <p:cTn id="76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6" grpId="1" animBg="1"/>
      <p:bldP spid="11" grpId="0" animBg="1"/>
      <p:bldP spid="11" grpId="1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38" grpId="0" animBg="1"/>
      <p:bldP spid="55" grpId="0" build="p">
        <p:tmplLst>
          <p:tmpl lvl="1">
            <p:tnLst>
              <p:par>
                <p:cTn presetID="2" presetClass="entr" presetSubtype="12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 build="allAtOnce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" grpId="0" animBg="1"/>
      <p:bldP spid="65" grpId="0" animBg="1"/>
      <p:bldP spid="65" grpId="1" animBg="1"/>
      <p:bldP spid="67" grpId="0" animBg="1"/>
      <p:bldP spid="67" grpId="1" animBg="1"/>
      <p:bldP spid="12" grpId="0" animBg="1"/>
      <p:bldP spid="68" grpId="0" animBg="1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0" name="円/楕円 9"/>
          <p:cNvSpPr/>
          <p:nvPr userDrawn="1"/>
        </p:nvSpPr>
        <p:spPr>
          <a:xfrm>
            <a:off x="921504" y="1828574"/>
            <a:ext cx="2102048" cy="2101866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円/楕円 10"/>
          <p:cNvSpPr/>
          <p:nvPr userDrawn="1"/>
        </p:nvSpPr>
        <p:spPr>
          <a:xfrm>
            <a:off x="812238" y="1745809"/>
            <a:ext cx="2102048" cy="210186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2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902745" y="1800438"/>
            <a:ext cx="2042226" cy="2042049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1"/>
            </a:solidFill>
          </a:ln>
          <a:effectLst/>
        </p:spPr>
        <p:txBody>
          <a:bodyPr>
            <a:normAutofit/>
          </a:bodyPr>
          <a:lstStyle>
            <a:lvl1pPr>
              <a:defRPr sz="12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3" name="円/楕円 12"/>
          <p:cNvSpPr/>
          <p:nvPr userDrawn="1"/>
        </p:nvSpPr>
        <p:spPr>
          <a:xfrm>
            <a:off x="3693080" y="1828574"/>
            <a:ext cx="2102048" cy="2101866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4" name="円/楕円 13"/>
          <p:cNvSpPr/>
          <p:nvPr userDrawn="1"/>
        </p:nvSpPr>
        <p:spPr>
          <a:xfrm>
            <a:off x="3583814" y="1745809"/>
            <a:ext cx="2102048" cy="210186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5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3674320" y="1800438"/>
            <a:ext cx="2042226" cy="2042049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3"/>
            </a:solidFill>
          </a:ln>
          <a:effectLst/>
        </p:spPr>
        <p:txBody>
          <a:bodyPr>
            <a:normAutofit/>
          </a:bodyPr>
          <a:lstStyle>
            <a:lvl1pPr>
              <a:defRPr sz="12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6" name="円/楕円 15"/>
          <p:cNvSpPr/>
          <p:nvPr userDrawn="1"/>
        </p:nvSpPr>
        <p:spPr>
          <a:xfrm>
            <a:off x="6464656" y="1828574"/>
            <a:ext cx="2102048" cy="2101866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7" name="円/楕円 16"/>
          <p:cNvSpPr/>
          <p:nvPr userDrawn="1"/>
        </p:nvSpPr>
        <p:spPr>
          <a:xfrm>
            <a:off x="6355389" y="1745809"/>
            <a:ext cx="2102048" cy="21018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8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6445896" y="1800438"/>
            <a:ext cx="2042226" cy="2042049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2"/>
            </a:solidFill>
          </a:ln>
          <a:effectLst/>
        </p:spPr>
        <p:txBody>
          <a:bodyPr>
            <a:normAutofit/>
          </a:bodyPr>
          <a:lstStyle>
            <a:lvl1pPr>
              <a:defRPr sz="12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9" name="円/楕円 18"/>
          <p:cNvSpPr/>
          <p:nvPr userDrawn="1"/>
        </p:nvSpPr>
        <p:spPr>
          <a:xfrm>
            <a:off x="9236232" y="1828574"/>
            <a:ext cx="2102048" cy="2101866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0" name="円/楕円 19"/>
          <p:cNvSpPr/>
          <p:nvPr userDrawn="1"/>
        </p:nvSpPr>
        <p:spPr>
          <a:xfrm>
            <a:off x="9126966" y="1745809"/>
            <a:ext cx="2102048" cy="210186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1" name="図プレースホルダー 5"/>
          <p:cNvSpPr>
            <a:spLocks noGrp="1"/>
          </p:cNvSpPr>
          <p:nvPr>
            <p:ph type="pic" sz="quarter" idx="17" hasCustomPrompt="1"/>
          </p:nvPr>
        </p:nvSpPr>
        <p:spPr>
          <a:xfrm>
            <a:off x="9217473" y="1800438"/>
            <a:ext cx="2042226" cy="2042049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4"/>
            </a:solidFill>
          </a:ln>
          <a:effectLst/>
        </p:spPr>
        <p:txBody>
          <a:bodyPr>
            <a:normAutofit/>
          </a:bodyPr>
          <a:lstStyle>
            <a:lvl1pPr>
              <a:defRPr sz="12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588587" y="3992092"/>
            <a:ext cx="2651984" cy="480053"/>
          </a:xfrm>
        </p:spPr>
        <p:txBody>
          <a:bodyPr anchor="t">
            <a:noAutofit/>
          </a:bodyPr>
          <a:lstStyle>
            <a:lvl1pPr algn="ctr">
              <a:defRPr sz="1867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90250" y="4812794"/>
            <a:ext cx="2477334" cy="1095641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正方形/長方形 23"/>
          <p:cNvSpPr/>
          <p:nvPr userDrawn="1"/>
        </p:nvSpPr>
        <p:spPr>
          <a:xfrm>
            <a:off x="848703" y="4745238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3347170" y="3990529"/>
            <a:ext cx="2675506" cy="480053"/>
          </a:xfrm>
        </p:spPr>
        <p:txBody>
          <a:bodyPr anchor="t">
            <a:noAutofit/>
          </a:bodyPr>
          <a:lstStyle>
            <a:lvl1pPr algn="ctr">
              <a:defRPr sz="1867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3467146" y="4811231"/>
            <a:ext cx="2477334" cy="1095641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 userDrawn="1"/>
        </p:nvSpPr>
        <p:spPr>
          <a:xfrm>
            <a:off x="3625600" y="4743676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6127533" y="3992092"/>
            <a:ext cx="2675506" cy="480053"/>
          </a:xfrm>
        </p:spPr>
        <p:txBody>
          <a:bodyPr anchor="t">
            <a:noAutofit/>
          </a:bodyPr>
          <a:lstStyle>
            <a:lvl1pPr algn="ctr">
              <a:defRPr sz="1867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6244042" y="4812794"/>
            <a:ext cx="2477334" cy="1095641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 userDrawn="1"/>
        </p:nvSpPr>
        <p:spPr>
          <a:xfrm>
            <a:off x="6402496" y="4745238"/>
            <a:ext cx="2160427" cy="480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8907896" y="3992092"/>
            <a:ext cx="2675506" cy="480053"/>
          </a:xfrm>
        </p:spPr>
        <p:txBody>
          <a:bodyPr anchor="t">
            <a:noAutofit/>
          </a:bodyPr>
          <a:lstStyle>
            <a:lvl1pPr algn="ctr">
              <a:defRPr sz="1867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9020939" y="4812794"/>
            <a:ext cx="2477334" cy="1095641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正方形/長方形 32"/>
          <p:cNvSpPr/>
          <p:nvPr userDrawn="1"/>
        </p:nvSpPr>
        <p:spPr>
          <a:xfrm>
            <a:off x="9179393" y="4745238"/>
            <a:ext cx="2160427" cy="480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4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688684" y="4323538"/>
            <a:ext cx="2477334" cy="382623"/>
          </a:xfrm>
        </p:spPr>
        <p:txBody>
          <a:bodyPr anchor="t">
            <a:noAutofit/>
          </a:bodyPr>
          <a:lstStyle>
            <a:lvl1pPr algn="ctr">
              <a:defRPr sz="1200" i="1" baseline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3465581" y="4321975"/>
            <a:ext cx="2477334" cy="382623"/>
          </a:xfrm>
        </p:spPr>
        <p:txBody>
          <a:bodyPr anchor="t">
            <a:noAutofit/>
          </a:bodyPr>
          <a:lstStyle>
            <a:lvl1pPr algn="ctr">
              <a:defRPr sz="1200" i="1" baseline="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6242477" y="4323538"/>
            <a:ext cx="2477334" cy="382623"/>
          </a:xfrm>
        </p:spPr>
        <p:txBody>
          <a:bodyPr anchor="t">
            <a:noAutofit/>
          </a:bodyPr>
          <a:lstStyle>
            <a:lvl1pPr algn="ctr">
              <a:defRPr sz="1200" i="1" baseline="0">
                <a:solidFill>
                  <a:schemeClr val="accent2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9019374" y="4323538"/>
            <a:ext cx="2477334" cy="382623"/>
          </a:xfrm>
        </p:spPr>
        <p:txBody>
          <a:bodyPr anchor="t">
            <a:noAutofit/>
          </a:bodyPr>
          <a:lstStyle>
            <a:lvl1pPr algn="ctr">
              <a:defRPr sz="1200" i="1" baseline="0">
                <a:solidFill>
                  <a:schemeClr val="accent4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8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1435106" y="6288526"/>
            <a:ext cx="720142" cy="365125"/>
          </a:xfr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84856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50"/>
                            </p:stCondLst>
                            <p:childTnLst>
                              <p:par>
                                <p:cTn id="3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450"/>
                            </p:stCondLst>
                            <p:childTnLst>
                              <p:par>
                                <p:cTn id="4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6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550"/>
                            </p:stCondLst>
                            <p:childTnLst>
                              <p:par>
                                <p:cTn id="11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550"/>
                            </p:stCondLst>
                            <p:childTnLst>
                              <p:par>
                                <p:cTn id="12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815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9100"/>
                            </p:stCondLst>
                            <p:childTnLst>
                              <p:par>
                                <p:cTn id="15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9600"/>
                            </p:stCondLst>
                            <p:childTnLst>
                              <p:par>
                                <p:cTn id="1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0100"/>
                            </p:stCondLst>
                            <p:childTnLst>
                              <p:par>
                                <p:cTn id="16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animBg="1"/>
      <p:bldP spid="3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0" name="円/楕円 9"/>
          <p:cNvSpPr/>
          <p:nvPr userDrawn="1"/>
        </p:nvSpPr>
        <p:spPr>
          <a:xfrm>
            <a:off x="921504" y="1828574"/>
            <a:ext cx="2102048" cy="2101866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円/楕円 10"/>
          <p:cNvSpPr/>
          <p:nvPr userDrawn="1"/>
        </p:nvSpPr>
        <p:spPr>
          <a:xfrm>
            <a:off x="812238" y="1745809"/>
            <a:ext cx="2102048" cy="210186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2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902745" y="1800438"/>
            <a:ext cx="2042226" cy="2042049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1"/>
            </a:solidFill>
          </a:ln>
          <a:effectLst/>
        </p:spPr>
        <p:txBody>
          <a:bodyPr>
            <a:normAutofit/>
          </a:bodyPr>
          <a:lstStyle>
            <a:lvl1pPr>
              <a:defRPr sz="12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3" name="円/楕円 12"/>
          <p:cNvSpPr/>
          <p:nvPr userDrawn="1"/>
        </p:nvSpPr>
        <p:spPr>
          <a:xfrm>
            <a:off x="3693080" y="1828574"/>
            <a:ext cx="2102048" cy="2101866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4" name="円/楕円 13"/>
          <p:cNvSpPr/>
          <p:nvPr userDrawn="1"/>
        </p:nvSpPr>
        <p:spPr>
          <a:xfrm>
            <a:off x="3583814" y="1745809"/>
            <a:ext cx="2102048" cy="210186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5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3674320" y="1800438"/>
            <a:ext cx="2042226" cy="2042049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3"/>
            </a:solidFill>
          </a:ln>
          <a:effectLst/>
        </p:spPr>
        <p:txBody>
          <a:bodyPr>
            <a:normAutofit/>
          </a:bodyPr>
          <a:lstStyle>
            <a:lvl1pPr>
              <a:defRPr sz="12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6" name="円/楕円 15"/>
          <p:cNvSpPr/>
          <p:nvPr userDrawn="1"/>
        </p:nvSpPr>
        <p:spPr>
          <a:xfrm>
            <a:off x="6464656" y="1828574"/>
            <a:ext cx="2102048" cy="2101866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7" name="円/楕円 16"/>
          <p:cNvSpPr/>
          <p:nvPr userDrawn="1"/>
        </p:nvSpPr>
        <p:spPr>
          <a:xfrm>
            <a:off x="6355389" y="1745809"/>
            <a:ext cx="2102048" cy="210186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8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6445896" y="1800438"/>
            <a:ext cx="2042226" cy="2042049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2"/>
            </a:solidFill>
          </a:ln>
          <a:effectLst/>
        </p:spPr>
        <p:txBody>
          <a:bodyPr>
            <a:normAutofit/>
          </a:bodyPr>
          <a:lstStyle>
            <a:lvl1pPr>
              <a:defRPr sz="12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9" name="円/楕円 18"/>
          <p:cNvSpPr/>
          <p:nvPr userDrawn="1"/>
        </p:nvSpPr>
        <p:spPr>
          <a:xfrm>
            <a:off x="9236232" y="1828574"/>
            <a:ext cx="2102048" cy="2101866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0" name="円/楕円 19"/>
          <p:cNvSpPr/>
          <p:nvPr userDrawn="1"/>
        </p:nvSpPr>
        <p:spPr>
          <a:xfrm>
            <a:off x="9126966" y="1745809"/>
            <a:ext cx="2102048" cy="210186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1" name="図プレースホルダー 5"/>
          <p:cNvSpPr>
            <a:spLocks noGrp="1"/>
          </p:cNvSpPr>
          <p:nvPr>
            <p:ph type="pic" sz="quarter" idx="17" hasCustomPrompt="1"/>
          </p:nvPr>
        </p:nvSpPr>
        <p:spPr>
          <a:xfrm>
            <a:off x="9217473" y="1800438"/>
            <a:ext cx="2042226" cy="2042049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4"/>
            </a:solidFill>
          </a:ln>
          <a:effectLst/>
        </p:spPr>
        <p:txBody>
          <a:bodyPr>
            <a:normAutofit/>
          </a:bodyPr>
          <a:lstStyle>
            <a:lvl1pPr>
              <a:defRPr sz="12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588587" y="3992092"/>
            <a:ext cx="2651984" cy="480053"/>
          </a:xfrm>
        </p:spPr>
        <p:txBody>
          <a:bodyPr anchor="t">
            <a:noAutofit/>
          </a:bodyPr>
          <a:lstStyle>
            <a:lvl1pPr algn="ctr">
              <a:defRPr sz="1867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90250" y="4521246"/>
            <a:ext cx="2477334" cy="1265537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正方形/長方形 23"/>
          <p:cNvSpPr/>
          <p:nvPr userDrawn="1"/>
        </p:nvSpPr>
        <p:spPr>
          <a:xfrm>
            <a:off x="848703" y="4453690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3347170" y="3990529"/>
            <a:ext cx="2675506" cy="480053"/>
          </a:xfrm>
        </p:spPr>
        <p:txBody>
          <a:bodyPr anchor="t">
            <a:noAutofit/>
          </a:bodyPr>
          <a:lstStyle>
            <a:lvl1pPr algn="ctr">
              <a:defRPr sz="1867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3467146" y="4519683"/>
            <a:ext cx="2477334" cy="1265537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 userDrawn="1"/>
        </p:nvSpPr>
        <p:spPr>
          <a:xfrm>
            <a:off x="3625600" y="4452128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6127533" y="3992092"/>
            <a:ext cx="2675506" cy="480053"/>
          </a:xfrm>
        </p:spPr>
        <p:txBody>
          <a:bodyPr anchor="t">
            <a:noAutofit/>
          </a:bodyPr>
          <a:lstStyle>
            <a:lvl1pPr algn="ctr">
              <a:defRPr sz="1867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6244042" y="4521246"/>
            <a:ext cx="2477334" cy="1265537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 userDrawn="1"/>
        </p:nvSpPr>
        <p:spPr>
          <a:xfrm>
            <a:off x="6402496" y="4453690"/>
            <a:ext cx="2160427" cy="480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8907896" y="3992092"/>
            <a:ext cx="2675506" cy="480053"/>
          </a:xfrm>
        </p:spPr>
        <p:txBody>
          <a:bodyPr anchor="t">
            <a:noAutofit/>
          </a:bodyPr>
          <a:lstStyle>
            <a:lvl1pPr algn="ctr">
              <a:defRPr sz="1867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9020939" y="4521246"/>
            <a:ext cx="2477334" cy="1265537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正方形/長方形 32"/>
          <p:cNvSpPr/>
          <p:nvPr userDrawn="1"/>
        </p:nvSpPr>
        <p:spPr>
          <a:xfrm>
            <a:off x="9179393" y="4453690"/>
            <a:ext cx="2160427" cy="480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8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1435106" y="6288526"/>
            <a:ext cx="720142" cy="365125"/>
          </a:xfrm>
        </p:spPr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82990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50"/>
                            </p:stCondLst>
                            <p:childTnLst>
                              <p:par>
                                <p:cTn id="3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950"/>
                            </p:stCondLst>
                            <p:childTnLst>
                              <p:par>
                                <p:cTn id="4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6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550"/>
                            </p:stCondLst>
                            <p:childTnLst>
                              <p:par>
                                <p:cTn id="10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050"/>
                            </p:stCondLst>
                            <p:childTnLst>
                              <p:par>
                                <p:cTn id="11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65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" presetClass="entr" presetSubtype="1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1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1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7600"/>
                            </p:stCondLst>
                            <p:childTnLst>
                              <p:par>
                                <p:cTn id="14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8100"/>
                            </p:stCondLst>
                            <p:childTnLst>
                              <p:par>
                                <p:cTn id="14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animBg="1"/>
      <p:bldP spid="31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al sk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9" name="円/楕円 8"/>
          <p:cNvSpPr/>
          <p:nvPr userDrawn="1"/>
        </p:nvSpPr>
        <p:spPr>
          <a:xfrm>
            <a:off x="3123376" y="3707015"/>
            <a:ext cx="688391" cy="68833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0" name="円/楕円 9"/>
          <p:cNvSpPr/>
          <p:nvPr userDrawn="1"/>
        </p:nvSpPr>
        <p:spPr>
          <a:xfrm>
            <a:off x="3804659" y="4343357"/>
            <a:ext cx="270677" cy="27065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2"/>
              </a:solidFill>
            </a:endParaRPr>
          </a:p>
        </p:txBody>
      </p:sp>
      <p:sp>
        <p:nvSpPr>
          <p:cNvPr id="11" name="円/楕円 10"/>
          <p:cNvSpPr/>
          <p:nvPr userDrawn="1"/>
        </p:nvSpPr>
        <p:spPr>
          <a:xfrm>
            <a:off x="905020" y="1877068"/>
            <a:ext cx="2775610" cy="277536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2" name="円/楕円 11"/>
          <p:cNvSpPr/>
          <p:nvPr userDrawn="1"/>
        </p:nvSpPr>
        <p:spPr>
          <a:xfrm>
            <a:off x="664615" y="1932630"/>
            <a:ext cx="912180" cy="91210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13" name="円/楕円 12"/>
          <p:cNvSpPr/>
          <p:nvPr userDrawn="1"/>
        </p:nvSpPr>
        <p:spPr>
          <a:xfrm>
            <a:off x="795754" y="1794303"/>
            <a:ext cx="2775610" cy="277536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4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886260" y="1877067"/>
            <a:ext cx="2696619" cy="2696385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1"/>
            </a:solidFill>
          </a:ln>
          <a:effectLst/>
        </p:spPr>
        <p:txBody>
          <a:bodyPr>
            <a:normAutofit/>
          </a:bodyPr>
          <a:lstStyle>
            <a:lvl1pPr>
              <a:defRPr sz="12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6" name="円/楕円 15"/>
          <p:cNvSpPr/>
          <p:nvPr userDrawn="1"/>
        </p:nvSpPr>
        <p:spPr>
          <a:xfrm>
            <a:off x="418597" y="1480280"/>
            <a:ext cx="377157" cy="37712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361262" y="4785754"/>
            <a:ext cx="3775906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533242" y="5201608"/>
            <a:ext cx="3431947" cy="382623"/>
          </a:xfrm>
        </p:spPr>
        <p:txBody>
          <a:bodyPr anchor="t">
            <a:noAutofit/>
          </a:bodyPr>
          <a:lstStyle>
            <a:lvl1pPr algn="ctr">
              <a:defRPr sz="1333" i="1" baseline="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4124188" y="1671101"/>
            <a:ext cx="3752310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4141845" y="2257337"/>
            <a:ext cx="3724726" cy="1449678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正方形/長方形 21"/>
          <p:cNvSpPr/>
          <p:nvPr userDrawn="1"/>
        </p:nvSpPr>
        <p:spPr>
          <a:xfrm>
            <a:off x="4237864" y="2199160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3" name="円/楕円 22"/>
          <p:cNvSpPr/>
          <p:nvPr userDrawn="1"/>
        </p:nvSpPr>
        <p:spPr>
          <a:xfrm>
            <a:off x="4237864" y="3842550"/>
            <a:ext cx="552844" cy="55279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4" name="図プレースホルダー 12"/>
          <p:cNvSpPr>
            <a:spLocks noGrp="1"/>
          </p:cNvSpPr>
          <p:nvPr>
            <p:ph type="pic" sz="quarter" idx="20" hasCustomPrompt="1"/>
          </p:nvPr>
        </p:nvSpPr>
        <p:spPr>
          <a:xfrm>
            <a:off x="4323138" y="3927817"/>
            <a:ext cx="382297" cy="382263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5" name="円/楕円 24"/>
          <p:cNvSpPr/>
          <p:nvPr userDrawn="1"/>
        </p:nvSpPr>
        <p:spPr>
          <a:xfrm>
            <a:off x="4237863" y="4554531"/>
            <a:ext cx="552844" cy="55279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6" name="図プレースホルダー 12"/>
          <p:cNvSpPr>
            <a:spLocks noGrp="1"/>
          </p:cNvSpPr>
          <p:nvPr>
            <p:ph type="pic" sz="quarter" idx="32" hasCustomPrompt="1"/>
          </p:nvPr>
        </p:nvSpPr>
        <p:spPr>
          <a:xfrm>
            <a:off x="4323137" y="4639799"/>
            <a:ext cx="382297" cy="382263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7" name="円/楕円 26"/>
          <p:cNvSpPr/>
          <p:nvPr userDrawn="1"/>
        </p:nvSpPr>
        <p:spPr>
          <a:xfrm>
            <a:off x="4237864" y="5266513"/>
            <a:ext cx="552844" cy="55279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8" name="図プレースホルダー 12"/>
          <p:cNvSpPr>
            <a:spLocks noGrp="1"/>
          </p:cNvSpPr>
          <p:nvPr>
            <p:ph type="pic" sz="quarter" idx="33" hasCustomPrompt="1"/>
          </p:nvPr>
        </p:nvSpPr>
        <p:spPr>
          <a:xfrm>
            <a:off x="4323138" y="5351781"/>
            <a:ext cx="382297" cy="382263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4790708" y="3878922"/>
            <a:ext cx="3086399" cy="480053"/>
          </a:xfrm>
        </p:spPr>
        <p:txBody>
          <a:bodyPr anchor="ctr">
            <a:noAutofit/>
          </a:bodyPr>
          <a:lstStyle>
            <a:lvl1pPr algn="l">
              <a:defRPr sz="1200" i="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4790708" y="4590903"/>
            <a:ext cx="3086399" cy="480053"/>
          </a:xfrm>
        </p:spPr>
        <p:txBody>
          <a:bodyPr anchor="ctr">
            <a:noAutofit/>
          </a:bodyPr>
          <a:lstStyle>
            <a:lvl1pPr algn="l">
              <a:defRPr sz="1200" i="0" baseline="0">
                <a:solidFill>
                  <a:schemeClr val="accent6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36" hasCustomPrompt="1"/>
          </p:nvPr>
        </p:nvSpPr>
        <p:spPr>
          <a:xfrm>
            <a:off x="4790708" y="5302885"/>
            <a:ext cx="3086399" cy="480053"/>
          </a:xfrm>
        </p:spPr>
        <p:txBody>
          <a:bodyPr anchor="ctr">
            <a:noAutofit/>
          </a:bodyPr>
          <a:lstStyle>
            <a:lvl1pPr algn="l">
              <a:defRPr sz="1200" i="0" baseline="0">
                <a:solidFill>
                  <a:schemeClr val="accent3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37" hasCustomPrompt="1"/>
          </p:nvPr>
        </p:nvSpPr>
        <p:spPr>
          <a:xfrm>
            <a:off x="7986229" y="1668842"/>
            <a:ext cx="3374611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正方形/長方形 32"/>
          <p:cNvSpPr/>
          <p:nvPr userDrawn="1"/>
        </p:nvSpPr>
        <p:spPr>
          <a:xfrm>
            <a:off x="8099905" y="2196900"/>
            <a:ext cx="2160427" cy="4800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4" name="テキスト プレースホルダー 6"/>
          <p:cNvSpPr>
            <a:spLocks noGrp="1"/>
          </p:cNvSpPr>
          <p:nvPr>
            <p:ph type="body" sz="quarter" idx="38" hasCustomPrompt="1"/>
          </p:nvPr>
        </p:nvSpPr>
        <p:spPr>
          <a:xfrm>
            <a:off x="7979723" y="2404053"/>
            <a:ext cx="3431947" cy="382623"/>
          </a:xfrm>
        </p:spPr>
        <p:txBody>
          <a:bodyPr anchor="t">
            <a:noAutofit/>
          </a:bodyPr>
          <a:lstStyle>
            <a:lvl1pPr algn="l">
              <a:defRPr sz="1333" i="1" baseline="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97" name="グループ化 96"/>
          <p:cNvGrpSpPr/>
          <p:nvPr userDrawn="1"/>
        </p:nvGrpSpPr>
        <p:grpSpPr>
          <a:xfrm>
            <a:off x="8066814" y="2804650"/>
            <a:ext cx="3425697" cy="287203"/>
            <a:chOff x="12418479" y="4395656"/>
            <a:chExt cx="5138100" cy="430805"/>
          </a:xfrm>
        </p:grpSpPr>
        <p:sp>
          <p:nvSpPr>
            <p:cNvPr id="37" name="円/楕円 36"/>
            <p:cNvSpPr/>
            <p:nvPr userDrawn="1"/>
          </p:nvSpPr>
          <p:spPr>
            <a:xfrm>
              <a:off x="12418479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38" name="円/楕円 37"/>
            <p:cNvSpPr/>
            <p:nvPr userDrawn="1"/>
          </p:nvSpPr>
          <p:spPr>
            <a:xfrm>
              <a:off x="12941512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39" name="円/楕円 38"/>
            <p:cNvSpPr/>
            <p:nvPr userDrawn="1"/>
          </p:nvSpPr>
          <p:spPr>
            <a:xfrm>
              <a:off x="13464545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40" name="円/楕円 39"/>
            <p:cNvSpPr/>
            <p:nvPr userDrawn="1"/>
          </p:nvSpPr>
          <p:spPr>
            <a:xfrm>
              <a:off x="13987578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41" name="円/楕円 40"/>
            <p:cNvSpPr/>
            <p:nvPr userDrawn="1"/>
          </p:nvSpPr>
          <p:spPr>
            <a:xfrm>
              <a:off x="14510611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42" name="円/楕円 41"/>
            <p:cNvSpPr/>
            <p:nvPr userDrawn="1"/>
          </p:nvSpPr>
          <p:spPr>
            <a:xfrm>
              <a:off x="15556677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43" name="円/楕円 42"/>
            <p:cNvSpPr/>
            <p:nvPr userDrawn="1"/>
          </p:nvSpPr>
          <p:spPr>
            <a:xfrm>
              <a:off x="16079710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44" name="円/楕円 43"/>
            <p:cNvSpPr/>
            <p:nvPr userDrawn="1"/>
          </p:nvSpPr>
          <p:spPr>
            <a:xfrm>
              <a:off x="17125774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45" name="円/楕円 44"/>
            <p:cNvSpPr/>
            <p:nvPr userDrawn="1"/>
          </p:nvSpPr>
          <p:spPr>
            <a:xfrm>
              <a:off x="15033644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16602743" y="4395656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</p:grpSp>
      <p:sp>
        <p:nvSpPr>
          <p:cNvPr id="61" name="テキスト プレースホルダー 6"/>
          <p:cNvSpPr>
            <a:spLocks noGrp="1"/>
          </p:cNvSpPr>
          <p:nvPr userDrawn="1">
            <p:ph type="body" sz="quarter" idx="39" hasCustomPrompt="1"/>
          </p:nvPr>
        </p:nvSpPr>
        <p:spPr>
          <a:xfrm>
            <a:off x="7979723" y="3275051"/>
            <a:ext cx="3431947" cy="382623"/>
          </a:xfrm>
        </p:spPr>
        <p:txBody>
          <a:bodyPr anchor="t">
            <a:noAutofit/>
          </a:bodyPr>
          <a:lstStyle>
            <a:lvl1pPr algn="l">
              <a:defRPr sz="1333" i="1" baseline="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98" name="グループ化 97"/>
          <p:cNvGrpSpPr/>
          <p:nvPr userDrawn="1"/>
        </p:nvGrpSpPr>
        <p:grpSpPr>
          <a:xfrm>
            <a:off x="8066814" y="3675649"/>
            <a:ext cx="3425697" cy="287203"/>
            <a:chOff x="12418479" y="5702154"/>
            <a:chExt cx="5138100" cy="430805"/>
          </a:xfrm>
        </p:grpSpPr>
        <p:sp>
          <p:nvSpPr>
            <p:cNvPr id="63" name="円/楕円 62"/>
            <p:cNvSpPr/>
            <p:nvPr userDrawn="1"/>
          </p:nvSpPr>
          <p:spPr>
            <a:xfrm>
              <a:off x="12418479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64" name="円/楕円 63"/>
            <p:cNvSpPr/>
            <p:nvPr userDrawn="1"/>
          </p:nvSpPr>
          <p:spPr>
            <a:xfrm>
              <a:off x="12941512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65" name="円/楕円 64"/>
            <p:cNvSpPr/>
            <p:nvPr userDrawn="1"/>
          </p:nvSpPr>
          <p:spPr>
            <a:xfrm>
              <a:off x="13464545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66" name="円/楕円 65"/>
            <p:cNvSpPr/>
            <p:nvPr userDrawn="1"/>
          </p:nvSpPr>
          <p:spPr>
            <a:xfrm>
              <a:off x="13987578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67" name="円/楕円 66"/>
            <p:cNvSpPr/>
            <p:nvPr userDrawn="1"/>
          </p:nvSpPr>
          <p:spPr>
            <a:xfrm>
              <a:off x="14510611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68" name="円/楕円 67"/>
            <p:cNvSpPr/>
            <p:nvPr userDrawn="1"/>
          </p:nvSpPr>
          <p:spPr>
            <a:xfrm>
              <a:off x="15556677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69" name="円/楕円 68"/>
            <p:cNvSpPr/>
            <p:nvPr userDrawn="1"/>
          </p:nvSpPr>
          <p:spPr>
            <a:xfrm>
              <a:off x="16079710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70" name="円/楕円 69"/>
            <p:cNvSpPr/>
            <p:nvPr userDrawn="1"/>
          </p:nvSpPr>
          <p:spPr>
            <a:xfrm>
              <a:off x="17125774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71" name="円/楕円 70"/>
            <p:cNvSpPr/>
            <p:nvPr userDrawn="1"/>
          </p:nvSpPr>
          <p:spPr>
            <a:xfrm>
              <a:off x="15033644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72" name="円/楕円 71"/>
            <p:cNvSpPr/>
            <p:nvPr userDrawn="1"/>
          </p:nvSpPr>
          <p:spPr>
            <a:xfrm>
              <a:off x="16602743" y="5702154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</p:grpSp>
      <p:sp>
        <p:nvSpPr>
          <p:cNvPr id="73" name="テキスト プレースホルダー 6"/>
          <p:cNvSpPr>
            <a:spLocks noGrp="1"/>
          </p:cNvSpPr>
          <p:nvPr userDrawn="1">
            <p:ph type="body" sz="quarter" idx="40" hasCustomPrompt="1"/>
          </p:nvPr>
        </p:nvSpPr>
        <p:spPr>
          <a:xfrm>
            <a:off x="7979723" y="4146050"/>
            <a:ext cx="3431947" cy="382623"/>
          </a:xfrm>
        </p:spPr>
        <p:txBody>
          <a:bodyPr anchor="t">
            <a:noAutofit/>
          </a:bodyPr>
          <a:lstStyle>
            <a:lvl1pPr algn="l">
              <a:defRPr sz="1333" i="1" baseline="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99" name="グループ化 98"/>
          <p:cNvGrpSpPr/>
          <p:nvPr userDrawn="1"/>
        </p:nvGrpSpPr>
        <p:grpSpPr>
          <a:xfrm>
            <a:off x="8066814" y="4546647"/>
            <a:ext cx="3425697" cy="287203"/>
            <a:chOff x="12418479" y="7008652"/>
            <a:chExt cx="5138100" cy="430805"/>
          </a:xfrm>
        </p:grpSpPr>
        <p:sp>
          <p:nvSpPr>
            <p:cNvPr id="75" name="円/楕円 74"/>
            <p:cNvSpPr/>
            <p:nvPr userDrawn="1"/>
          </p:nvSpPr>
          <p:spPr>
            <a:xfrm>
              <a:off x="12418479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76" name="円/楕円 75"/>
            <p:cNvSpPr/>
            <p:nvPr userDrawn="1"/>
          </p:nvSpPr>
          <p:spPr>
            <a:xfrm>
              <a:off x="12941512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77" name="円/楕円 76"/>
            <p:cNvSpPr/>
            <p:nvPr userDrawn="1"/>
          </p:nvSpPr>
          <p:spPr>
            <a:xfrm>
              <a:off x="13464545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78" name="円/楕円 77"/>
            <p:cNvSpPr/>
            <p:nvPr userDrawn="1"/>
          </p:nvSpPr>
          <p:spPr>
            <a:xfrm>
              <a:off x="13987578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79" name="円/楕円 78"/>
            <p:cNvSpPr/>
            <p:nvPr userDrawn="1"/>
          </p:nvSpPr>
          <p:spPr>
            <a:xfrm>
              <a:off x="14510611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80" name="円/楕円 79"/>
            <p:cNvSpPr/>
            <p:nvPr userDrawn="1"/>
          </p:nvSpPr>
          <p:spPr>
            <a:xfrm>
              <a:off x="15556677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81" name="円/楕円 80"/>
            <p:cNvSpPr/>
            <p:nvPr userDrawn="1"/>
          </p:nvSpPr>
          <p:spPr>
            <a:xfrm>
              <a:off x="16079710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82" name="円/楕円 81"/>
            <p:cNvSpPr/>
            <p:nvPr userDrawn="1"/>
          </p:nvSpPr>
          <p:spPr>
            <a:xfrm>
              <a:off x="17125774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83" name="円/楕円 82"/>
            <p:cNvSpPr/>
            <p:nvPr userDrawn="1"/>
          </p:nvSpPr>
          <p:spPr>
            <a:xfrm>
              <a:off x="15033644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84" name="円/楕円 83"/>
            <p:cNvSpPr/>
            <p:nvPr userDrawn="1"/>
          </p:nvSpPr>
          <p:spPr>
            <a:xfrm>
              <a:off x="16602743" y="7008652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</p:grpSp>
      <p:sp>
        <p:nvSpPr>
          <p:cNvPr id="85" name="テキスト プレースホルダー 6"/>
          <p:cNvSpPr>
            <a:spLocks noGrp="1"/>
          </p:cNvSpPr>
          <p:nvPr userDrawn="1">
            <p:ph type="body" sz="quarter" idx="41" hasCustomPrompt="1"/>
          </p:nvPr>
        </p:nvSpPr>
        <p:spPr>
          <a:xfrm>
            <a:off x="7979723" y="5017049"/>
            <a:ext cx="3431947" cy="382623"/>
          </a:xfrm>
        </p:spPr>
        <p:txBody>
          <a:bodyPr anchor="t">
            <a:noAutofit/>
          </a:bodyPr>
          <a:lstStyle>
            <a:lvl1pPr algn="l">
              <a:defRPr sz="1333" i="1" baseline="0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00" name="グループ化 99"/>
          <p:cNvGrpSpPr/>
          <p:nvPr userDrawn="1"/>
        </p:nvGrpSpPr>
        <p:grpSpPr>
          <a:xfrm>
            <a:off x="8066814" y="5417646"/>
            <a:ext cx="3425697" cy="287203"/>
            <a:chOff x="12418479" y="8315150"/>
            <a:chExt cx="5138100" cy="430805"/>
          </a:xfrm>
        </p:grpSpPr>
        <p:sp>
          <p:nvSpPr>
            <p:cNvPr id="87" name="円/楕円 86"/>
            <p:cNvSpPr/>
            <p:nvPr userDrawn="1"/>
          </p:nvSpPr>
          <p:spPr>
            <a:xfrm>
              <a:off x="12418479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88" name="円/楕円 87"/>
            <p:cNvSpPr/>
            <p:nvPr userDrawn="1"/>
          </p:nvSpPr>
          <p:spPr>
            <a:xfrm>
              <a:off x="12941512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89" name="円/楕円 88"/>
            <p:cNvSpPr/>
            <p:nvPr userDrawn="1"/>
          </p:nvSpPr>
          <p:spPr>
            <a:xfrm>
              <a:off x="13464545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90" name="円/楕円 89"/>
            <p:cNvSpPr/>
            <p:nvPr userDrawn="1"/>
          </p:nvSpPr>
          <p:spPr>
            <a:xfrm>
              <a:off x="13987578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91" name="円/楕円 90"/>
            <p:cNvSpPr/>
            <p:nvPr userDrawn="1"/>
          </p:nvSpPr>
          <p:spPr>
            <a:xfrm>
              <a:off x="14510611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92" name="円/楕円 91"/>
            <p:cNvSpPr/>
            <p:nvPr userDrawn="1"/>
          </p:nvSpPr>
          <p:spPr>
            <a:xfrm>
              <a:off x="15556677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93" name="円/楕円 92"/>
            <p:cNvSpPr/>
            <p:nvPr userDrawn="1"/>
          </p:nvSpPr>
          <p:spPr>
            <a:xfrm>
              <a:off x="16079710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94" name="円/楕円 93"/>
            <p:cNvSpPr/>
            <p:nvPr userDrawn="1"/>
          </p:nvSpPr>
          <p:spPr>
            <a:xfrm>
              <a:off x="17125774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95" name="円/楕円 94"/>
            <p:cNvSpPr/>
            <p:nvPr userDrawn="1"/>
          </p:nvSpPr>
          <p:spPr>
            <a:xfrm>
              <a:off x="15033644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96" name="円/楕円 95"/>
            <p:cNvSpPr/>
            <p:nvPr userDrawn="1"/>
          </p:nvSpPr>
          <p:spPr>
            <a:xfrm>
              <a:off x="16602743" y="8315150"/>
              <a:ext cx="430805" cy="430805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</p:grpSp>
    </p:spTree>
    <p:extLst>
      <p:ext uri="{BB962C8B-B14F-4D97-AF65-F5344CB8AC3E}">
        <p14:creationId xmlns:p14="http://schemas.microsoft.com/office/powerpoint/2010/main" val="4148671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2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12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2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12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1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1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1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600"/>
                            </p:stCondLst>
                            <p:childTnLst>
                              <p:par>
                                <p:cTn id="10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2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700"/>
                            </p:stCondLst>
                            <p:childTnLst>
                              <p:par>
                                <p:cTn id="12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3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800"/>
                            </p:stCondLst>
                            <p:childTnLst>
                              <p:par>
                                <p:cTn id="13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400"/>
                            </p:stCondLst>
                            <p:childTnLst>
                              <p:par>
                                <p:cTn id="1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80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85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9000"/>
                            </p:stCondLst>
                            <p:childTnLst>
                              <p:par>
                                <p:cTn id="1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9500"/>
                            </p:stCondLst>
                            <p:childTnLst>
                              <p:par>
                                <p:cTn id="1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8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story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0" y="3689249"/>
            <a:ext cx="12192000" cy="90714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4339" y="3689249"/>
            <a:ext cx="1914789" cy="907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10293515" y="3689247"/>
            <a:ext cx="1898486" cy="9071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7527983" y="3689247"/>
            <a:ext cx="2774219" cy="907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4698984" y="3689247"/>
            <a:ext cx="2774219" cy="907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5" name="正方形/長方形 14"/>
          <p:cNvSpPr/>
          <p:nvPr userDrawn="1"/>
        </p:nvSpPr>
        <p:spPr>
          <a:xfrm>
            <a:off x="1924765" y="3689248"/>
            <a:ext cx="2774219" cy="907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6" name="円/楕円 15"/>
          <p:cNvSpPr/>
          <p:nvPr userDrawn="1"/>
        </p:nvSpPr>
        <p:spPr>
          <a:xfrm>
            <a:off x="1715910" y="3531405"/>
            <a:ext cx="406435" cy="4064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7" name="円/楕円 16"/>
          <p:cNvSpPr/>
          <p:nvPr userDrawn="1"/>
        </p:nvSpPr>
        <p:spPr>
          <a:xfrm>
            <a:off x="4495766" y="3531405"/>
            <a:ext cx="406435" cy="406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8" name="円/楕円 17"/>
          <p:cNvSpPr/>
          <p:nvPr userDrawn="1"/>
        </p:nvSpPr>
        <p:spPr>
          <a:xfrm>
            <a:off x="7286275" y="3531405"/>
            <a:ext cx="406435" cy="406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9" name="円/楕円 18"/>
          <p:cNvSpPr/>
          <p:nvPr userDrawn="1"/>
        </p:nvSpPr>
        <p:spPr>
          <a:xfrm>
            <a:off x="10073260" y="3531405"/>
            <a:ext cx="406435" cy="406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1104213" y="3023163"/>
            <a:ext cx="1629829" cy="480053"/>
          </a:xfrm>
        </p:spPr>
        <p:txBody>
          <a:bodyPr anchor="t">
            <a:noAutofit/>
          </a:bodyPr>
          <a:lstStyle>
            <a:lvl1pPr algn="ctr">
              <a:defRPr sz="2133" i="1" baseline="0">
                <a:solidFill>
                  <a:schemeClr val="accent1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402904" y="2568384"/>
            <a:ext cx="3032446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402904" y="1619312"/>
            <a:ext cx="3032446" cy="823041"/>
          </a:xfrm>
        </p:spPr>
        <p:txBody>
          <a:bodyPr anchor="b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838914" y="2525922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3884069" y="3974632"/>
            <a:ext cx="1629829" cy="480053"/>
          </a:xfrm>
        </p:spPr>
        <p:txBody>
          <a:bodyPr anchor="t">
            <a:noAutofit/>
          </a:bodyPr>
          <a:lstStyle>
            <a:lvl1pPr algn="ctr">
              <a:defRPr sz="2133" i="1" baseline="0">
                <a:solidFill>
                  <a:schemeClr val="accent3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3182761" y="4419738"/>
            <a:ext cx="3032446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正方形/長方形 25"/>
          <p:cNvSpPr/>
          <p:nvPr userDrawn="1"/>
        </p:nvSpPr>
        <p:spPr>
          <a:xfrm>
            <a:off x="3618770" y="4919142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3182761" y="5054232"/>
            <a:ext cx="3032446" cy="823041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6674578" y="3008648"/>
            <a:ext cx="1629829" cy="480053"/>
          </a:xfrm>
        </p:spPr>
        <p:txBody>
          <a:bodyPr anchor="t">
            <a:noAutofit/>
          </a:bodyPr>
          <a:lstStyle>
            <a:lvl1pPr algn="ctr">
              <a:defRPr sz="2133" i="1" baseline="0">
                <a:solidFill>
                  <a:schemeClr val="accent2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5973270" y="2553869"/>
            <a:ext cx="3032446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5973270" y="1604798"/>
            <a:ext cx="3032446" cy="823041"/>
          </a:xfrm>
        </p:spPr>
        <p:txBody>
          <a:bodyPr anchor="b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正方形/長方形 30"/>
          <p:cNvSpPr/>
          <p:nvPr userDrawn="1"/>
        </p:nvSpPr>
        <p:spPr>
          <a:xfrm>
            <a:off x="6409279" y="2511408"/>
            <a:ext cx="2160427" cy="480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9477993" y="3974632"/>
            <a:ext cx="1629829" cy="480053"/>
          </a:xfrm>
        </p:spPr>
        <p:txBody>
          <a:bodyPr anchor="t">
            <a:noAutofit/>
          </a:bodyPr>
          <a:lstStyle>
            <a:lvl1pPr algn="ctr">
              <a:defRPr sz="2133" i="1" baseline="0">
                <a:solidFill>
                  <a:schemeClr val="accent4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8776684" y="4419738"/>
            <a:ext cx="3032446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正方形/長方形 33"/>
          <p:cNvSpPr/>
          <p:nvPr userDrawn="1"/>
        </p:nvSpPr>
        <p:spPr>
          <a:xfrm>
            <a:off x="9212694" y="4919142"/>
            <a:ext cx="2160427" cy="480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8776684" y="5054232"/>
            <a:ext cx="3032446" cy="823041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079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animBg="1"/>
      <p:bldP spid="27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fi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0" name="正方形/長方形 19"/>
          <p:cNvSpPr/>
          <p:nvPr/>
        </p:nvSpPr>
        <p:spPr>
          <a:xfrm>
            <a:off x="-529" y="1796819"/>
            <a:ext cx="12192000" cy="1632181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5567895" y="1796818"/>
            <a:ext cx="6385263" cy="900605"/>
          </a:xfrm>
        </p:spPr>
        <p:txBody>
          <a:bodyPr anchor="b">
            <a:normAutofit/>
          </a:bodyPr>
          <a:lstStyle>
            <a:lvl1pPr>
              <a:defRPr sz="44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574907" y="0"/>
            <a:ext cx="4840820" cy="685800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5663914" y="2707572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8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5567895" y="2756019"/>
            <a:ext cx="6385263" cy="623628"/>
          </a:xfrm>
        </p:spPr>
        <p:txBody>
          <a:bodyPr anchor="t">
            <a:noAutofit/>
          </a:bodyPr>
          <a:lstStyle>
            <a:lvl1pPr algn="l">
              <a:defRPr sz="2133" i="1" baseline="0">
                <a:solidFill>
                  <a:schemeClr val="bg1">
                    <a:lumMod val="8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5567895" y="3573016"/>
            <a:ext cx="6385263" cy="2112235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1867">
                <a:solidFill>
                  <a:schemeClr val="bg1"/>
                </a:solidFill>
              </a:defRPr>
            </a:lvl1pPr>
          </a:lstStyle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97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3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50"/>
                            </p:stCondLst>
                            <p:childTnLst>
                              <p:par>
                                <p:cTn id="2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0" grpId="0" animBg="1"/>
      <p:bldP spid="2" grpId="0"/>
      <p:bldP spid="6" grpId="0"/>
      <p:bldP spid="7" grpId="0" animBg="1"/>
      <p:bldP spid="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istory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" name="アーチ 4"/>
          <p:cNvSpPr/>
          <p:nvPr userDrawn="1"/>
        </p:nvSpPr>
        <p:spPr>
          <a:xfrm rot="4617169">
            <a:off x="392594" y="3606090"/>
            <a:ext cx="707119" cy="719757"/>
          </a:xfrm>
          <a:custGeom>
            <a:avLst/>
            <a:gdLst/>
            <a:ahLst/>
            <a:cxnLst/>
            <a:rect l="l" t="t" r="r" b="b"/>
            <a:pathLst>
              <a:path w="1060678" h="1079542">
                <a:moveTo>
                  <a:pt x="0" y="403821"/>
                </a:moveTo>
                <a:cubicBezTo>
                  <a:pt x="49928" y="204954"/>
                  <a:pt x="212205" y="48210"/>
                  <a:pt x="421631" y="9189"/>
                </a:cubicBezTo>
                <a:cubicBezTo>
                  <a:pt x="677346" y="-38457"/>
                  <a:pt x="930695" y="102950"/>
                  <a:pt x="1024375" y="345611"/>
                </a:cubicBezTo>
                <a:cubicBezTo>
                  <a:pt x="1118055" y="588272"/>
                  <a:pt x="1025447" y="863236"/>
                  <a:pt x="804051" y="999780"/>
                </a:cubicBezTo>
                <a:cubicBezTo>
                  <a:pt x="679200" y="1076781"/>
                  <a:pt x="533398" y="1097424"/>
                  <a:pt x="399074" y="1064336"/>
                </a:cubicBezTo>
                <a:lnTo>
                  <a:pt x="409963" y="1017346"/>
                </a:lnTo>
                <a:cubicBezTo>
                  <a:pt x="532246" y="1047467"/>
                  <a:pt x="664978" y="1028674"/>
                  <a:pt x="778638" y="958576"/>
                </a:cubicBezTo>
                <a:cubicBezTo>
                  <a:pt x="980188" y="834272"/>
                  <a:pt x="1064494" y="583956"/>
                  <a:pt x="979212" y="363047"/>
                </a:cubicBezTo>
                <a:cubicBezTo>
                  <a:pt x="893930" y="142138"/>
                  <a:pt x="663291" y="13407"/>
                  <a:pt x="430498" y="56782"/>
                </a:cubicBezTo>
                <a:cubicBezTo>
                  <a:pt x="240313" y="92218"/>
                  <a:pt x="92840" y="234299"/>
                  <a:pt x="47020" y="414718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3948192"/>
            <a:ext cx="418276" cy="3047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6" name="正方形/長方形 35"/>
          <p:cNvSpPr/>
          <p:nvPr userDrawn="1"/>
        </p:nvSpPr>
        <p:spPr>
          <a:xfrm rot="5400000">
            <a:off x="125748" y="2982608"/>
            <a:ext cx="1271293" cy="304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7" name="円/楕円 36"/>
          <p:cNvSpPr/>
          <p:nvPr userDrawn="1"/>
        </p:nvSpPr>
        <p:spPr>
          <a:xfrm>
            <a:off x="676719" y="2277536"/>
            <a:ext cx="169348" cy="16933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8" name="円/楕円 37"/>
          <p:cNvSpPr/>
          <p:nvPr userDrawn="1"/>
        </p:nvSpPr>
        <p:spPr>
          <a:xfrm flipV="1">
            <a:off x="605769" y="3823734"/>
            <a:ext cx="279422" cy="2793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9" name="正方形/長方形 38"/>
          <p:cNvSpPr/>
          <p:nvPr userDrawn="1"/>
        </p:nvSpPr>
        <p:spPr>
          <a:xfrm flipV="1">
            <a:off x="885191" y="3948192"/>
            <a:ext cx="1697367" cy="3047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0" name="アーチ 4"/>
          <p:cNvSpPr/>
          <p:nvPr userDrawn="1"/>
        </p:nvSpPr>
        <p:spPr>
          <a:xfrm rot="16982831" flipV="1">
            <a:off x="2558131" y="3597475"/>
            <a:ext cx="707119" cy="719757"/>
          </a:xfrm>
          <a:custGeom>
            <a:avLst/>
            <a:gdLst/>
            <a:ahLst/>
            <a:cxnLst/>
            <a:rect l="l" t="t" r="r" b="b"/>
            <a:pathLst>
              <a:path w="1060678" h="1079542">
                <a:moveTo>
                  <a:pt x="0" y="403821"/>
                </a:moveTo>
                <a:cubicBezTo>
                  <a:pt x="49928" y="204954"/>
                  <a:pt x="212205" y="48210"/>
                  <a:pt x="421631" y="9189"/>
                </a:cubicBezTo>
                <a:cubicBezTo>
                  <a:pt x="677346" y="-38457"/>
                  <a:pt x="930695" y="102950"/>
                  <a:pt x="1024375" y="345611"/>
                </a:cubicBezTo>
                <a:cubicBezTo>
                  <a:pt x="1118055" y="588272"/>
                  <a:pt x="1025447" y="863236"/>
                  <a:pt x="804051" y="999780"/>
                </a:cubicBezTo>
                <a:cubicBezTo>
                  <a:pt x="679200" y="1076781"/>
                  <a:pt x="533398" y="1097424"/>
                  <a:pt x="399074" y="1064336"/>
                </a:cubicBezTo>
                <a:lnTo>
                  <a:pt x="409963" y="1017346"/>
                </a:lnTo>
                <a:cubicBezTo>
                  <a:pt x="532246" y="1047467"/>
                  <a:pt x="664978" y="1028674"/>
                  <a:pt x="778638" y="958576"/>
                </a:cubicBezTo>
                <a:cubicBezTo>
                  <a:pt x="980188" y="834272"/>
                  <a:pt x="1064494" y="583956"/>
                  <a:pt x="979212" y="363047"/>
                </a:cubicBezTo>
                <a:cubicBezTo>
                  <a:pt x="893930" y="142138"/>
                  <a:pt x="663291" y="13407"/>
                  <a:pt x="430498" y="56782"/>
                </a:cubicBezTo>
                <a:cubicBezTo>
                  <a:pt x="240313" y="92218"/>
                  <a:pt x="92840" y="234299"/>
                  <a:pt x="47020" y="41471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41" name="正方形/長方形 40"/>
          <p:cNvSpPr/>
          <p:nvPr userDrawn="1"/>
        </p:nvSpPr>
        <p:spPr>
          <a:xfrm rot="16200000" flipV="1">
            <a:off x="2291285" y="4910233"/>
            <a:ext cx="1271293" cy="3048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2" name="円/楕円 41"/>
          <p:cNvSpPr/>
          <p:nvPr userDrawn="1"/>
        </p:nvSpPr>
        <p:spPr>
          <a:xfrm flipV="1">
            <a:off x="2842257" y="5476454"/>
            <a:ext cx="169348" cy="16933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8" name="円/楕円 47"/>
          <p:cNvSpPr/>
          <p:nvPr userDrawn="1"/>
        </p:nvSpPr>
        <p:spPr>
          <a:xfrm>
            <a:off x="2774518" y="3823072"/>
            <a:ext cx="279422" cy="2793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9" name="正方形/長方形 48"/>
          <p:cNvSpPr/>
          <p:nvPr userDrawn="1"/>
        </p:nvSpPr>
        <p:spPr>
          <a:xfrm>
            <a:off x="3053940" y="3947533"/>
            <a:ext cx="1697367" cy="304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0" name="アーチ 4"/>
          <p:cNvSpPr/>
          <p:nvPr userDrawn="1"/>
        </p:nvSpPr>
        <p:spPr>
          <a:xfrm rot="4617169">
            <a:off x="4726880" y="3608972"/>
            <a:ext cx="707119" cy="719757"/>
          </a:xfrm>
          <a:custGeom>
            <a:avLst/>
            <a:gdLst/>
            <a:ahLst/>
            <a:cxnLst/>
            <a:rect l="l" t="t" r="r" b="b"/>
            <a:pathLst>
              <a:path w="1060678" h="1079542">
                <a:moveTo>
                  <a:pt x="0" y="403821"/>
                </a:moveTo>
                <a:cubicBezTo>
                  <a:pt x="49928" y="204954"/>
                  <a:pt x="212205" y="48210"/>
                  <a:pt x="421631" y="9189"/>
                </a:cubicBezTo>
                <a:cubicBezTo>
                  <a:pt x="677346" y="-38457"/>
                  <a:pt x="930695" y="102950"/>
                  <a:pt x="1024375" y="345611"/>
                </a:cubicBezTo>
                <a:cubicBezTo>
                  <a:pt x="1118055" y="588272"/>
                  <a:pt x="1025447" y="863236"/>
                  <a:pt x="804051" y="999780"/>
                </a:cubicBezTo>
                <a:cubicBezTo>
                  <a:pt x="679200" y="1076781"/>
                  <a:pt x="533398" y="1097424"/>
                  <a:pt x="399074" y="1064336"/>
                </a:cubicBezTo>
                <a:lnTo>
                  <a:pt x="409963" y="1017346"/>
                </a:lnTo>
                <a:cubicBezTo>
                  <a:pt x="532246" y="1047467"/>
                  <a:pt x="664978" y="1028674"/>
                  <a:pt x="778638" y="958576"/>
                </a:cubicBezTo>
                <a:cubicBezTo>
                  <a:pt x="980188" y="834272"/>
                  <a:pt x="1064494" y="583956"/>
                  <a:pt x="979212" y="363047"/>
                </a:cubicBezTo>
                <a:cubicBezTo>
                  <a:pt x="893930" y="142138"/>
                  <a:pt x="663291" y="13407"/>
                  <a:pt x="430498" y="56782"/>
                </a:cubicBezTo>
                <a:cubicBezTo>
                  <a:pt x="240313" y="92218"/>
                  <a:pt x="92840" y="234299"/>
                  <a:pt x="47020" y="41471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51" name="正方形/長方形 50"/>
          <p:cNvSpPr/>
          <p:nvPr userDrawn="1"/>
        </p:nvSpPr>
        <p:spPr>
          <a:xfrm rot="5400000">
            <a:off x="4460034" y="2985489"/>
            <a:ext cx="1271293" cy="3048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2" name="円/楕円 51"/>
          <p:cNvSpPr/>
          <p:nvPr userDrawn="1"/>
        </p:nvSpPr>
        <p:spPr>
          <a:xfrm>
            <a:off x="5011006" y="2280417"/>
            <a:ext cx="169348" cy="1693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4" name="円/楕円 53"/>
          <p:cNvSpPr/>
          <p:nvPr userDrawn="1"/>
        </p:nvSpPr>
        <p:spPr>
          <a:xfrm flipV="1">
            <a:off x="4947484" y="3823734"/>
            <a:ext cx="279422" cy="2793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5" name="正方形/長方形 54"/>
          <p:cNvSpPr/>
          <p:nvPr userDrawn="1"/>
        </p:nvSpPr>
        <p:spPr>
          <a:xfrm flipV="1">
            <a:off x="5226906" y="3948192"/>
            <a:ext cx="1697367" cy="3047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6" name="アーチ 4"/>
          <p:cNvSpPr/>
          <p:nvPr userDrawn="1"/>
        </p:nvSpPr>
        <p:spPr>
          <a:xfrm rot="16982831" flipV="1">
            <a:off x="6899846" y="3597475"/>
            <a:ext cx="707119" cy="719757"/>
          </a:xfrm>
          <a:custGeom>
            <a:avLst/>
            <a:gdLst/>
            <a:ahLst/>
            <a:cxnLst/>
            <a:rect l="l" t="t" r="r" b="b"/>
            <a:pathLst>
              <a:path w="1060678" h="1079542">
                <a:moveTo>
                  <a:pt x="0" y="403821"/>
                </a:moveTo>
                <a:cubicBezTo>
                  <a:pt x="49928" y="204954"/>
                  <a:pt x="212205" y="48210"/>
                  <a:pt x="421631" y="9189"/>
                </a:cubicBezTo>
                <a:cubicBezTo>
                  <a:pt x="677346" y="-38457"/>
                  <a:pt x="930695" y="102950"/>
                  <a:pt x="1024375" y="345611"/>
                </a:cubicBezTo>
                <a:cubicBezTo>
                  <a:pt x="1118055" y="588272"/>
                  <a:pt x="1025447" y="863236"/>
                  <a:pt x="804051" y="999780"/>
                </a:cubicBezTo>
                <a:cubicBezTo>
                  <a:pt x="679200" y="1076781"/>
                  <a:pt x="533398" y="1097424"/>
                  <a:pt x="399074" y="1064336"/>
                </a:cubicBezTo>
                <a:lnTo>
                  <a:pt x="409963" y="1017346"/>
                </a:lnTo>
                <a:cubicBezTo>
                  <a:pt x="532246" y="1047467"/>
                  <a:pt x="664978" y="1028674"/>
                  <a:pt x="778638" y="958576"/>
                </a:cubicBezTo>
                <a:cubicBezTo>
                  <a:pt x="980188" y="834272"/>
                  <a:pt x="1064494" y="583956"/>
                  <a:pt x="979212" y="363047"/>
                </a:cubicBezTo>
                <a:cubicBezTo>
                  <a:pt x="893930" y="142138"/>
                  <a:pt x="663291" y="13407"/>
                  <a:pt x="430498" y="56782"/>
                </a:cubicBezTo>
                <a:cubicBezTo>
                  <a:pt x="240313" y="92218"/>
                  <a:pt x="92840" y="234299"/>
                  <a:pt x="47020" y="41471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57" name="正方形/長方形 56"/>
          <p:cNvSpPr/>
          <p:nvPr userDrawn="1"/>
        </p:nvSpPr>
        <p:spPr>
          <a:xfrm rot="16200000" flipV="1">
            <a:off x="6633000" y="4910233"/>
            <a:ext cx="1271293" cy="304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8" name="円/楕円 57"/>
          <p:cNvSpPr/>
          <p:nvPr userDrawn="1"/>
        </p:nvSpPr>
        <p:spPr>
          <a:xfrm flipV="1">
            <a:off x="7183971" y="5476454"/>
            <a:ext cx="169348" cy="1693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0" name="円/楕円 59"/>
          <p:cNvSpPr/>
          <p:nvPr userDrawn="1"/>
        </p:nvSpPr>
        <p:spPr>
          <a:xfrm>
            <a:off x="7116233" y="3823072"/>
            <a:ext cx="279422" cy="2793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1" name="正方形/長方形 60"/>
          <p:cNvSpPr/>
          <p:nvPr userDrawn="1"/>
        </p:nvSpPr>
        <p:spPr>
          <a:xfrm>
            <a:off x="7395655" y="3947533"/>
            <a:ext cx="1697367" cy="3047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2" name="アーチ 4"/>
          <p:cNvSpPr/>
          <p:nvPr userDrawn="1"/>
        </p:nvSpPr>
        <p:spPr>
          <a:xfrm rot="4617169">
            <a:off x="9068595" y="3608972"/>
            <a:ext cx="707119" cy="719757"/>
          </a:xfrm>
          <a:custGeom>
            <a:avLst/>
            <a:gdLst/>
            <a:ahLst/>
            <a:cxnLst/>
            <a:rect l="l" t="t" r="r" b="b"/>
            <a:pathLst>
              <a:path w="1060678" h="1079542">
                <a:moveTo>
                  <a:pt x="0" y="403821"/>
                </a:moveTo>
                <a:cubicBezTo>
                  <a:pt x="49928" y="204954"/>
                  <a:pt x="212205" y="48210"/>
                  <a:pt x="421631" y="9189"/>
                </a:cubicBezTo>
                <a:cubicBezTo>
                  <a:pt x="677346" y="-38457"/>
                  <a:pt x="930695" y="102950"/>
                  <a:pt x="1024375" y="345611"/>
                </a:cubicBezTo>
                <a:cubicBezTo>
                  <a:pt x="1118055" y="588272"/>
                  <a:pt x="1025447" y="863236"/>
                  <a:pt x="804051" y="999780"/>
                </a:cubicBezTo>
                <a:cubicBezTo>
                  <a:pt x="679200" y="1076781"/>
                  <a:pt x="533398" y="1097424"/>
                  <a:pt x="399074" y="1064336"/>
                </a:cubicBezTo>
                <a:lnTo>
                  <a:pt x="409963" y="1017346"/>
                </a:lnTo>
                <a:cubicBezTo>
                  <a:pt x="532246" y="1047467"/>
                  <a:pt x="664978" y="1028674"/>
                  <a:pt x="778638" y="958576"/>
                </a:cubicBezTo>
                <a:cubicBezTo>
                  <a:pt x="980188" y="834272"/>
                  <a:pt x="1064494" y="583956"/>
                  <a:pt x="979212" y="363047"/>
                </a:cubicBezTo>
                <a:cubicBezTo>
                  <a:pt x="893930" y="142138"/>
                  <a:pt x="663291" y="13407"/>
                  <a:pt x="430498" y="56782"/>
                </a:cubicBezTo>
                <a:cubicBezTo>
                  <a:pt x="240313" y="92218"/>
                  <a:pt x="92840" y="234299"/>
                  <a:pt x="47020" y="41471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63" name="正方形/長方形 62"/>
          <p:cNvSpPr/>
          <p:nvPr userDrawn="1"/>
        </p:nvSpPr>
        <p:spPr>
          <a:xfrm rot="5400000">
            <a:off x="8801748" y="2985489"/>
            <a:ext cx="1271293" cy="304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4" name="円/楕円 63"/>
          <p:cNvSpPr/>
          <p:nvPr userDrawn="1"/>
        </p:nvSpPr>
        <p:spPr>
          <a:xfrm>
            <a:off x="9352720" y="2280417"/>
            <a:ext cx="169348" cy="16933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6" name="円/楕円 65"/>
          <p:cNvSpPr/>
          <p:nvPr userDrawn="1"/>
        </p:nvSpPr>
        <p:spPr>
          <a:xfrm flipV="1">
            <a:off x="9286174" y="3823734"/>
            <a:ext cx="279422" cy="27939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71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885191" y="2180232"/>
            <a:ext cx="2452425" cy="480053"/>
          </a:xfrm>
        </p:spPr>
        <p:txBody>
          <a:bodyPr anchor="b">
            <a:noAutofit/>
          </a:bodyPr>
          <a:lstStyle>
            <a:lvl1pPr algn="l">
              <a:defRPr sz="1867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2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889678" y="2683994"/>
            <a:ext cx="2452425" cy="823041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3" name="正方形/長方形 72"/>
          <p:cNvSpPr/>
          <p:nvPr userDrawn="1"/>
        </p:nvSpPr>
        <p:spPr>
          <a:xfrm>
            <a:off x="985155" y="2619056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74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194448" y="1792545"/>
            <a:ext cx="1164374" cy="480053"/>
          </a:xfrm>
        </p:spPr>
        <p:txBody>
          <a:bodyPr anchor="t">
            <a:noAutofit/>
          </a:bodyPr>
          <a:lstStyle>
            <a:lvl1pPr algn="ctr">
              <a:defRPr sz="2133" i="1" baseline="0">
                <a:solidFill>
                  <a:schemeClr val="accent1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75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5209971" y="2180232"/>
            <a:ext cx="2452425" cy="480053"/>
          </a:xfrm>
        </p:spPr>
        <p:txBody>
          <a:bodyPr anchor="b">
            <a:noAutofit/>
          </a:bodyPr>
          <a:lstStyle>
            <a:lvl1pPr algn="l">
              <a:defRPr sz="1867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6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5214458" y="2683994"/>
            <a:ext cx="2452425" cy="823041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7" name="正方形/長方形 76"/>
          <p:cNvSpPr/>
          <p:nvPr userDrawn="1"/>
        </p:nvSpPr>
        <p:spPr>
          <a:xfrm>
            <a:off x="5309935" y="2619056"/>
            <a:ext cx="2160427" cy="480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78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4519228" y="1792545"/>
            <a:ext cx="1164374" cy="480053"/>
          </a:xfrm>
        </p:spPr>
        <p:txBody>
          <a:bodyPr anchor="t">
            <a:noAutofit/>
          </a:bodyPr>
          <a:lstStyle>
            <a:lvl1pPr algn="ctr">
              <a:defRPr sz="2133" i="1" baseline="0">
                <a:solidFill>
                  <a:schemeClr val="accent2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79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9550722" y="2180232"/>
            <a:ext cx="2452425" cy="480053"/>
          </a:xfrm>
        </p:spPr>
        <p:txBody>
          <a:bodyPr anchor="b">
            <a:noAutofit/>
          </a:bodyPr>
          <a:lstStyle>
            <a:lvl1pPr algn="l">
              <a:defRPr sz="1867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0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9555209" y="2683994"/>
            <a:ext cx="2452425" cy="823041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1" name="正方形/長方形 80"/>
          <p:cNvSpPr/>
          <p:nvPr userDrawn="1"/>
        </p:nvSpPr>
        <p:spPr>
          <a:xfrm>
            <a:off x="9650686" y="2619056"/>
            <a:ext cx="2160427" cy="4800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82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8859978" y="1792545"/>
            <a:ext cx="1164374" cy="480053"/>
          </a:xfrm>
        </p:spPr>
        <p:txBody>
          <a:bodyPr anchor="t">
            <a:noAutofit/>
          </a:bodyPr>
          <a:lstStyle>
            <a:lvl1pPr algn="ctr">
              <a:defRPr sz="2133" i="1" baseline="0">
                <a:solidFill>
                  <a:schemeClr val="accent5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83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3053940" y="4421711"/>
            <a:ext cx="2452425" cy="480053"/>
          </a:xfrm>
        </p:spPr>
        <p:txBody>
          <a:bodyPr anchor="b">
            <a:noAutofit/>
          </a:bodyPr>
          <a:lstStyle>
            <a:lvl1pPr algn="l">
              <a:defRPr sz="1867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4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3058427" y="4925474"/>
            <a:ext cx="2452425" cy="823041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5" name="正方形/長方形 84"/>
          <p:cNvSpPr/>
          <p:nvPr userDrawn="1"/>
        </p:nvSpPr>
        <p:spPr>
          <a:xfrm>
            <a:off x="3153904" y="4860535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86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2346262" y="5641924"/>
            <a:ext cx="1164374" cy="480053"/>
          </a:xfrm>
        </p:spPr>
        <p:txBody>
          <a:bodyPr anchor="t">
            <a:noAutofit/>
          </a:bodyPr>
          <a:lstStyle>
            <a:lvl1pPr algn="ctr">
              <a:defRPr sz="2133" i="1" baseline="0">
                <a:solidFill>
                  <a:schemeClr val="accent3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87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7398137" y="4421711"/>
            <a:ext cx="2452425" cy="480053"/>
          </a:xfrm>
        </p:spPr>
        <p:txBody>
          <a:bodyPr anchor="b">
            <a:noAutofit/>
          </a:bodyPr>
          <a:lstStyle>
            <a:lvl1pPr algn="l">
              <a:defRPr sz="1867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8" name="テキスト プレースホルダー 6"/>
          <p:cNvSpPr>
            <a:spLocks noGrp="1"/>
          </p:cNvSpPr>
          <p:nvPr>
            <p:ph type="body" sz="quarter" idx="35" hasCustomPrompt="1"/>
          </p:nvPr>
        </p:nvSpPr>
        <p:spPr>
          <a:xfrm>
            <a:off x="7402624" y="4925474"/>
            <a:ext cx="2452425" cy="823041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9" name="正方形/長方形 88"/>
          <p:cNvSpPr/>
          <p:nvPr userDrawn="1"/>
        </p:nvSpPr>
        <p:spPr>
          <a:xfrm>
            <a:off x="7498100" y="4860535"/>
            <a:ext cx="2160427" cy="480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90" name="テキスト プレースホルダー 6"/>
          <p:cNvSpPr>
            <a:spLocks noGrp="1"/>
          </p:cNvSpPr>
          <p:nvPr>
            <p:ph type="body" sz="quarter" idx="36" hasCustomPrompt="1"/>
          </p:nvPr>
        </p:nvSpPr>
        <p:spPr>
          <a:xfrm>
            <a:off x="6690458" y="5641924"/>
            <a:ext cx="1164374" cy="480053"/>
          </a:xfrm>
        </p:spPr>
        <p:txBody>
          <a:bodyPr anchor="t">
            <a:noAutofit/>
          </a:bodyPr>
          <a:lstStyle>
            <a:lvl1pPr algn="ctr">
              <a:defRPr sz="2133" i="1" baseline="0">
                <a:solidFill>
                  <a:schemeClr val="accent4">
                    <a:lumMod val="50000"/>
                  </a:schemeClr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9999</a:t>
            </a:r>
            <a:endParaRPr kumimoji="1" lang="ja-JP" altLang="en-US" dirty="0"/>
          </a:p>
        </p:txBody>
      </p:sp>
      <p:sp>
        <p:nvSpPr>
          <p:cNvPr id="67" name="正方形/長方形 66"/>
          <p:cNvSpPr/>
          <p:nvPr userDrawn="1"/>
        </p:nvSpPr>
        <p:spPr>
          <a:xfrm flipV="1">
            <a:off x="9565595" y="3948191"/>
            <a:ext cx="2626405" cy="304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91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50"/>
                            </p:stCondLst>
                            <p:childTnLst>
                              <p:par>
                                <p:cTn id="3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9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4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9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4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9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4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9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50"/>
                            </p:stCondLst>
                            <p:childTnLst>
                              <p:par>
                                <p:cTn id="76" presetID="2" presetClass="entr" presetSubtype="2" decel="9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decel="9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3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8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3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800"/>
                            </p:stCondLst>
                            <p:childTnLst>
                              <p:par>
                                <p:cTn id="9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3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8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3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1950"/>
                            </p:stCondLst>
                            <p:childTnLst>
                              <p:par>
                                <p:cTn id="116" presetID="2" presetClass="entr" presetSubtype="2" decel="9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75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decel="9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7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32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37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4200"/>
                            </p:stCondLst>
                            <p:childTnLst>
                              <p:par>
                                <p:cTn id="1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4700"/>
                            </p:stCondLst>
                            <p:childTnLst>
                              <p:par>
                                <p:cTn id="1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5200"/>
                            </p:stCondLst>
                            <p:childTnLst>
                              <p:par>
                                <p:cTn id="1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5700"/>
                            </p:stCondLst>
                            <p:childTnLst>
                              <p:par>
                                <p:cTn id="1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6350"/>
                            </p:stCondLst>
                            <p:childTnLst>
                              <p:par>
                                <p:cTn id="156" presetID="2" presetClass="entr" presetSubtype="2" decel="9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75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75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2" decel="9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7100"/>
                            </p:stCondLst>
                            <p:childTnLst>
                              <p:par>
                                <p:cTn id="1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7600"/>
                            </p:stCondLst>
                            <p:childTnLst>
                              <p:par>
                                <p:cTn id="1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81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8600"/>
                            </p:stCondLst>
                            <p:childTnLst>
                              <p:par>
                                <p:cTn id="1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9100"/>
                            </p:stCondLst>
                            <p:childTnLst>
                              <p:par>
                                <p:cTn id="1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9600"/>
                            </p:stCondLst>
                            <p:childTnLst>
                              <p:par>
                                <p:cTn id="1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20100"/>
                            </p:stCondLst>
                            <p:childTnLst>
                              <p:par>
                                <p:cTn id="1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4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20750"/>
                            </p:stCondLst>
                            <p:childTnLst>
                              <p:par>
                                <p:cTn id="196" presetID="2" presetClass="entr" presetSubtype="2" decel="9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75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75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2" decel="9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21500"/>
                            </p:stCondLst>
                            <p:childTnLst>
                              <p:par>
                                <p:cTn id="2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22500"/>
                            </p:stCondLst>
                            <p:childTnLst>
                              <p:par>
                                <p:cTn id="2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5" grpId="0" animBg="1"/>
      <p:bldP spid="6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6" grpId="0" animBg="1"/>
      <p:bldP spid="71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animBg="1"/>
      <p:bldP spid="7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2" presetClass="entr" presetSubtype="2" decel="98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7" grpId="0" animBg="1"/>
      <p:bldP spid="78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2" presetClass="entr" presetSubtype="2" decel="98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animBg="1"/>
      <p:bldP spid="82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2" presetClass="entr" presetSubtype="2" decel="98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animBg="1"/>
      <p:bldP spid="86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7" grpId="0" build="p">
        <p:tmplLst>
          <p:tmpl lvl="1">
            <p:tnLst>
              <p:par>
                <p:cTn presetID="2" presetClass="entr" presetSubtype="2" decel="98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9" grpId="0" animBg="1"/>
      <p:bldP spid="90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animBg="1"/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 vert="horz" lIns="163275" tIns="81638" rIns="163275" bIns="81638" rtlCol="0">
            <a:normAutofit/>
          </a:bodyPr>
          <a:lstStyle>
            <a:lvl1pPr>
              <a:defRPr lang="ja-JP" altLang="en-US" i="1" dirty="0">
                <a:solidFill>
                  <a:schemeClr val="tx1">
                    <a:lumMod val="50000"/>
                    <a:lumOff val="50000"/>
                  </a:schemeClr>
                </a:solidFill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1" y="2517304"/>
            <a:ext cx="12191999" cy="1298575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2" name="二等辺三角形 7"/>
          <p:cNvSpPr/>
          <p:nvPr userDrawn="1"/>
        </p:nvSpPr>
        <p:spPr>
          <a:xfrm>
            <a:off x="5362892" y="2205301"/>
            <a:ext cx="630117" cy="311381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3" name="二等辺三角形 33"/>
          <p:cNvSpPr/>
          <p:nvPr userDrawn="1"/>
        </p:nvSpPr>
        <p:spPr>
          <a:xfrm rot="10800000">
            <a:off x="2336060" y="3815257"/>
            <a:ext cx="634470" cy="312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5" name="二等辺三角形 7"/>
          <p:cNvSpPr/>
          <p:nvPr userDrawn="1"/>
        </p:nvSpPr>
        <p:spPr>
          <a:xfrm>
            <a:off x="7236329" y="2205301"/>
            <a:ext cx="630117" cy="311381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6" name="二等辺三角形 33"/>
          <p:cNvSpPr/>
          <p:nvPr userDrawn="1"/>
        </p:nvSpPr>
        <p:spPr>
          <a:xfrm rot="10800000">
            <a:off x="4209497" y="3815257"/>
            <a:ext cx="634470" cy="312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8" name="二等辺三角形 7"/>
          <p:cNvSpPr/>
          <p:nvPr userDrawn="1"/>
        </p:nvSpPr>
        <p:spPr>
          <a:xfrm>
            <a:off x="9109767" y="2205301"/>
            <a:ext cx="630117" cy="311381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9" name="二等辺三角形 33"/>
          <p:cNvSpPr/>
          <p:nvPr userDrawn="1"/>
        </p:nvSpPr>
        <p:spPr>
          <a:xfrm rot="10800000">
            <a:off x="6082934" y="3815257"/>
            <a:ext cx="634470" cy="312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1" name="二等辺三角形 7"/>
          <p:cNvSpPr/>
          <p:nvPr userDrawn="1"/>
        </p:nvSpPr>
        <p:spPr>
          <a:xfrm>
            <a:off x="10983204" y="2205301"/>
            <a:ext cx="630117" cy="311381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2" name="二等辺三角形 33"/>
          <p:cNvSpPr/>
          <p:nvPr userDrawn="1"/>
        </p:nvSpPr>
        <p:spPr>
          <a:xfrm rot="10800000">
            <a:off x="7956372" y="3815257"/>
            <a:ext cx="634470" cy="312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4" name="二等辺三角形 7"/>
          <p:cNvSpPr/>
          <p:nvPr userDrawn="1"/>
        </p:nvSpPr>
        <p:spPr>
          <a:xfrm>
            <a:off x="3489455" y="2205301"/>
            <a:ext cx="630117" cy="311381"/>
          </a:xfrm>
          <a:custGeom>
            <a:avLst/>
            <a:gdLst/>
            <a:ahLst/>
            <a:cxnLst/>
            <a:rect l="l" t="t" r="r" b="b"/>
            <a:pathLst>
              <a:path w="945094" h="467072">
                <a:moveTo>
                  <a:pt x="467072" y="0"/>
                </a:moveTo>
                <a:lnTo>
                  <a:pt x="945094" y="467072"/>
                </a:lnTo>
                <a:lnTo>
                  <a:pt x="0" y="46707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5" name="二等辺三角形 33"/>
          <p:cNvSpPr/>
          <p:nvPr userDrawn="1"/>
        </p:nvSpPr>
        <p:spPr>
          <a:xfrm rot="10800000">
            <a:off x="462623" y="3815257"/>
            <a:ext cx="634470" cy="312000"/>
          </a:xfrm>
          <a:custGeom>
            <a:avLst/>
            <a:gdLst/>
            <a:ahLst/>
            <a:cxnLst/>
            <a:rect l="l" t="t" r="r" b="b"/>
            <a:pathLst>
              <a:path w="951623" h="468000">
                <a:moveTo>
                  <a:pt x="951623" y="468000"/>
                </a:moveTo>
                <a:lnTo>
                  <a:pt x="0" y="468000"/>
                </a:lnTo>
                <a:lnTo>
                  <a:pt x="269575" y="198426"/>
                </a:lnTo>
                <a:lnTo>
                  <a:pt x="472652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718936" y="4780193"/>
            <a:ext cx="10801146" cy="1170662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正方形/長方形 31"/>
          <p:cNvSpPr/>
          <p:nvPr userDrawn="1"/>
        </p:nvSpPr>
        <p:spPr>
          <a:xfrm>
            <a:off x="814955" y="4684183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正方形/長方形 6"/>
          <p:cNvSpPr/>
          <p:nvPr userDrawn="1"/>
        </p:nvSpPr>
        <p:spPr>
          <a:xfrm rot="18900000">
            <a:off x="2412195" y="2775910"/>
            <a:ext cx="3499354" cy="78011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4" name="正方形/長方形 6"/>
          <p:cNvSpPr/>
          <p:nvPr userDrawn="1"/>
        </p:nvSpPr>
        <p:spPr>
          <a:xfrm rot="18900000">
            <a:off x="4285632" y="2775910"/>
            <a:ext cx="3499354" cy="78011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7" name="正方形/長方形 6"/>
          <p:cNvSpPr/>
          <p:nvPr userDrawn="1"/>
        </p:nvSpPr>
        <p:spPr>
          <a:xfrm rot="18900000">
            <a:off x="6159069" y="2775910"/>
            <a:ext cx="3499354" cy="78011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0" name="正方形/長方形 6"/>
          <p:cNvSpPr/>
          <p:nvPr userDrawn="1"/>
        </p:nvSpPr>
        <p:spPr>
          <a:xfrm rot="18900000">
            <a:off x="8032507" y="2775910"/>
            <a:ext cx="3499354" cy="78011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3" name="正方形/長方形 6"/>
          <p:cNvSpPr/>
          <p:nvPr userDrawn="1"/>
        </p:nvSpPr>
        <p:spPr>
          <a:xfrm rot="18900000">
            <a:off x="538758" y="2775910"/>
            <a:ext cx="3499354" cy="780119"/>
          </a:xfrm>
          <a:custGeom>
            <a:avLst/>
            <a:gdLst/>
            <a:ahLst/>
            <a:cxnLst/>
            <a:rect l="l" t="t" r="r" b="b"/>
            <a:pathLst>
              <a:path w="5248576" h="1170179">
                <a:moveTo>
                  <a:pt x="4078397" y="0"/>
                </a:moveTo>
                <a:lnTo>
                  <a:pt x="5248576" y="1170179"/>
                </a:lnTo>
                <a:lnTo>
                  <a:pt x="1170178" y="117017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6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 rot="18900000">
            <a:off x="1116373" y="2852220"/>
            <a:ext cx="2382179" cy="58041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 baseline="0">
                <a:solidFill>
                  <a:schemeClr val="bg1"/>
                </a:solidFill>
                <a:effectLst/>
                <a:latin typeface="Route 159 Bold" pitchFamily="50" charset="0"/>
              </a:defRPr>
            </a:lvl1pPr>
          </a:lstStyle>
          <a:p>
            <a:pPr lvl="0"/>
            <a:r>
              <a:rPr lang="en-US" dirty="0"/>
              <a:t>Word</a:t>
            </a:r>
          </a:p>
        </p:txBody>
      </p:sp>
      <p:sp>
        <p:nvSpPr>
          <p:cNvPr id="27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 rot="18900000">
            <a:off x="2993718" y="2852220"/>
            <a:ext cx="2382179" cy="58041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>
                <a:solidFill>
                  <a:schemeClr val="bg1"/>
                </a:solidFill>
                <a:effectLst/>
                <a:latin typeface="Route 159 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</a:p>
        </p:txBody>
      </p:sp>
      <p:sp>
        <p:nvSpPr>
          <p:cNvPr id="28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 rot="18900000">
            <a:off x="4871063" y="2852220"/>
            <a:ext cx="2382179" cy="58041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>
                <a:solidFill>
                  <a:schemeClr val="bg1"/>
                </a:solidFill>
                <a:effectLst/>
                <a:latin typeface="Route 159 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 rot="18900000">
            <a:off x="6748407" y="2852220"/>
            <a:ext cx="2382179" cy="58041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>
                <a:solidFill>
                  <a:schemeClr val="bg1"/>
                </a:solidFill>
                <a:effectLst/>
                <a:latin typeface="Route 159 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 rot="18900000">
            <a:off x="8625751" y="2852220"/>
            <a:ext cx="2382179" cy="580413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2400" spc="0">
                <a:solidFill>
                  <a:schemeClr val="bg1"/>
                </a:solidFill>
                <a:effectLst/>
                <a:latin typeface="Route 159 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</a:p>
        </p:txBody>
      </p:sp>
    </p:spTree>
    <p:extLst>
      <p:ext uri="{BB962C8B-B14F-4D97-AF65-F5344CB8AC3E}">
        <p14:creationId xmlns:p14="http://schemas.microsoft.com/office/powerpoint/2010/main" val="170825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75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5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25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75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8" grpId="0" animBg="1"/>
      <p:bldP spid="19" grpId="0" animBg="1"/>
      <p:bldP spid="21" grpId="0" animBg="1"/>
      <p:bldP spid="22" grpId="0" animBg="1"/>
      <p:bldP spid="24" grpId="0" animBg="1"/>
      <p:bldP spid="25" grpId="0" animBg="1"/>
      <p:bldP spid="31" grpId="0" build="allAtOnce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animBg="1"/>
      <p:bldP spid="11" grpId="0" animBg="1"/>
      <p:bldP spid="14" grpId="0" animBg="1"/>
      <p:bldP spid="17" grpId="0" animBg="1"/>
      <p:bldP spid="20" grpId="0" animBg="1"/>
      <p:bldP spid="23" grpId="0" animBg="1"/>
      <p:bldP spid="26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173136" y="1579249"/>
            <a:ext cx="2304390" cy="32868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9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2554047" y="1579249"/>
            <a:ext cx="2304390" cy="32868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0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4934970" y="1579249"/>
            <a:ext cx="2304390" cy="32868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1" name="図プレースホルダー 5"/>
          <p:cNvSpPr>
            <a:spLocks noGrp="1"/>
          </p:cNvSpPr>
          <p:nvPr>
            <p:ph type="pic" sz="quarter" idx="17" hasCustomPrompt="1"/>
          </p:nvPr>
        </p:nvSpPr>
        <p:spPr>
          <a:xfrm>
            <a:off x="7315868" y="1579249"/>
            <a:ext cx="2304390" cy="32868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2" name="図プレースホルダー 5"/>
          <p:cNvSpPr>
            <a:spLocks noGrp="1"/>
          </p:cNvSpPr>
          <p:nvPr>
            <p:ph type="pic" sz="quarter" idx="18" hasCustomPrompt="1"/>
          </p:nvPr>
        </p:nvSpPr>
        <p:spPr>
          <a:xfrm>
            <a:off x="9696778" y="1579249"/>
            <a:ext cx="2304390" cy="3286819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4" name="テキスト プレースホルダー 13"/>
          <p:cNvSpPr>
            <a:spLocks noGrp="1"/>
          </p:cNvSpPr>
          <p:nvPr>
            <p:ph type="body" sz="quarter" idx="19" hasCustomPrompt="1"/>
          </p:nvPr>
        </p:nvSpPr>
        <p:spPr>
          <a:xfrm>
            <a:off x="173582" y="4363360"/>
            <a:ext cx="2304192" cy="502708"/>
          </a:xfrm>
          <a:solidFill>
            <a:schemeClr val="accent1">
              <a:alpha val="8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5" name="テキスト プレースホルダー 13"/>
          <p:cNvSpPr>
            <a:spLocks noGrp="1"/>
          </p:cNvSpPr>
          <p:nvPr>
            <p:ph type="body" sz="quarter" idx="20" hasCustomPrompt="1"/>
          </p:nvPr>
        </p:nvSpPr>
        <p:spPr>
          <a:xfrm>
            <a:off x="2554381" y="4363360"/>
            <a:ext cx="2304192" cy="502708"/>
          </a:xfrm>
          <a:solidFill>
            <a:schemeClr val="accent3">
              <a:alpha val="8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6" name="テキスト プレースホルダー 13"/>
          <p:cNvSpPr>
            <a:spLocks noGrp="1"/>
          </p:cNvSpPr>
          <p:nvPr>
            <p:ph type="body" sz="quarter" idx="21" hasCustomPrompt="1"/>
          </p:nvPr>
        </p:nvSpPr>
        <p:spPr>
          <a:xfrm>
            <a:off x="9696778" y="4363360"/>
            <a:ext cx="2304192" cy="502708"/>
          </a:xfrm>
          <a:solidFill>
            <a:schemeClr val="accent5">
              <a:alpha val="8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7" name="テキスト プレースホルダー 13"/>
          <p:cNvSpPr>
            <a:spLocks noGrp="1"/>
          </p:cNvSpPr>
          <p:nvPr>
            <p:ph type="body" sz="quarter" idx="22" hasCustomPrompt="1"/>
          </p:nvPr>
        </p:nvSpPr>
        <p:spPr>
          <a:xfrm>
            <a:off x="7315980" y="4363360"/>
            <a:ext cx="2304192" cy="502708"/>
          </a:xfrm>
          <a:solidFill>
            <a:schemeClr val="accent4">
              <a:alpha val="8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8" name="テキスト プレースホルダー 13"/>
          <p:cNvSpPr>
            <a:spLocks noGrp="1"/>
          </p:cNvSpPr>
          <p:nvPr>
            <p:ph type="body" sz="quarter" idx="23" hasCustomPrompt="1"/>
          </p:nvPr>
        </p:nvSpPr>
        <p:spPr>
          <a:xfrm>
            <a:off x="4935068" y="4363360"/>
            <a:ext cx="2304192" cy="502708"/>
          </a:xfrm>
          <a:solidFill>
            <a:schemeClr val="accent2">
              <a:alpha val="8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718936" y="5109186"/>
            <a:ext cx="10801146" cy="1020369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正方形/長方形 19"/>
          <p:cNvSpPr/>
          <p:nvPr userDrawn="1"/>
        </p:nvSpPr>
        <p:spPr>
          <a:xfrm>
            <a:off x="814955" y="5013176"/>
            <a:ext cx="2160427" cy="4800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</p:spTree>
    <p:extLst>
      <p:ext uri="{BB962C8B-B14F-4D97-AF65-F5344CB8AC3E}">
        <p14:creationId xmlns:p14="http://schemas.microsoft.com/office/powerpoint/2010/main" val="1994582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6" grpId="0" animBg="1"/>
      <p:bldP spid="9" grpId="0" animBg="1"/>
      <p:bldP spid="10" grpId="0" animBg="1"/>
      <p:bldP spid="11" grpId="0" animBg="1"/>
      <p:bldP spid="12" grpId="0" animBg="1"/>
      <p:bldP spid="14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allAtOnce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animBg="1"/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" name="正方形/長方形 5"/>
          <p:cNvSpPr/>
          <p:nvPr userDrawn="1"/>
        </p:nvSpPr>
        <p:spPr>
          <a:xfrm>
            <a:off x="0" y="1844824"/>
            <a:ext cx="4753324" cy="7200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2" name="平行四辺形 11"/>
          <p:cNvSpPr/>
          <p:nvPr userDrawn="1"/>
        </p:nvSpPr>
        <p:spPr>
          <a:xfrm>
            <a:off x="1200104" y="2564904"/>
            <a:ext cx="3553220" cy="368041"/>
          </a:xfrm>
          <a:prstGeom prst="parallelogram">
            <a:avLst>
              <a:gd name="adj" fmla="val 137052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282310" y="1964837"/>
            <a:ext cx="4352422" cy="480053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平行四辺形 21"/>
          <p:cNvSpPr/>
          <p:nvPr userDrawn="1"/>
        </p:nvSpPr>
        <p:spPr>
          <a:xfrm>
            <a:off x="2400208" y="3653025"/>
            <a:ext cx="3553220" cy="368041"/>
          </a:xfrm>
          <a:prstGeom prst="parallelogram">
            <a:avLst>
              <a:gd name="adj" fmla="val 137052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3" name="平行四辺形 22"/>
          <p:cNvSpPr/>
          <p:nvPr userDrawn="1"/>
        </p:nvSpPr>
        <p:spPr>
          <a:xfrm>
            <a:off x="3599122" y="4741146"/>
            <a:ext cx="3553220" cy="368041"/>
          </a:xfrm>
          <a:prstGeom prst="parallelogram">
            <a:avLst>
              <a:gd name="adj" fmla="val 137052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9" name="正方形/長方形 8"/>
          <p:cNvSpPr/>
          <p:nvPr userDrawn="1"/>
        </p:nvSpPr>
        <p:spPr>
          <a:xfrm>
            <a:off x="1200104" y="2932945"/>
            <a:ext cx="4753324" cy="7200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2400209" y="4021065"/>
            <a:ext cx="4753324" cy="720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9" name="正方形/長方形 18"/>
          <p:cNvSpPr/>
          <p:nvPr userDrawn="1"/>
        </p:nvSpPr>
        <p:spPr>
          <a:xfrm>
            <a:off x="3599122" y="5109187"/>
            <a:ext cx="4753324" cy="7200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5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1481474" y="3052958"/>
            <a:ext cx="4352422" cy="480053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2681711" y="4141079"/>
            <a:ext cx="4352422" cy="480053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3883022" y="5229200"/>
            <a:ext cx="4352422" cy="480053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4799743" y="1778951"/>
            <a:ext cx="3696731" cy="856096"/>
          </a:xfrm>
        </p:spPr>
        <p:txBody>
          <a:bodyPr anchor="ctr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8400456" y="5047088"/>
            <a:ext cx="3696731" cy="856096"/>
          </a:xfrm>
        </p:spPr>
        <p:txBody>
          <a:bodyPr anchor="ctr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5999981" y="2866576"/>
            <a:ext cx="3696731" cy="856096"/>
          </a:xfrm>
        </p:spPr>
        <p:txBody>
          <a:bodyPr anchor="ctr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7231293" y="3955193"/>
            <a:ext cx="3696731" cy="856096"/>
          </a:xfrm>
        </p:spPr>
        <p:txBody>
          <a:bodyPr anchor="ctr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84777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6" grpId="0" animBg="1"/>
      <p:bldP spid="12" grpId="0" animBg="1"/>
      <p:bldP spid="18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animBg="1"/>
      <p:bldP spid="23" grpId="0" animBg="1"/>
      <p:bldP spid="9" grpId="0" animBg="1"/>
      <p:bldP spid="10" grpId="0" animBg="1"/>
      <p:bldP spid="19" grpId="0" animBg="1"/>
      <p:bldP spid="25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/>
          <p:cNvSpPr/>
          <p:nvPr userDrawn="1"/>
        </p:nvSpPr>
        <p:spPr>
          <a:xfrm>
            <a:off x="-19817" y="5651836"/>
            <a:ext cx="4451740" cy="4802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3" name="直角三角形 22"/>
          <p:cNvSpPr/>
          <p:nvPr userDrawn="1"/>
        </p:nvSpPr>
        <p:spPr>
          <a:xfrm rot="10800000">
            <a:off x="3951593" y="4430292"/>
            <a:ext cx="480331" cy="1701834"/>
          </a:xfrm>
          <a:custGeom>
            <a:avLst/>
            <a:gdLst/>
            <a:ahLst/>
            <a:cxnLst/>
            <a:rect l="l" t="t" r="r" b="b"/>
            <a:pathLst>
              <a:path w="720434" h="2552751">
                <a:moveTo>
                  <a:pt x="720433" y="2552751"/>
                </a:moveTo>
                <a:lnTo>
                  <a:pt x="0" y="2552751"/>
                </a:lnTo>
                <a:lnTo>
                  <a:pt x="0" y="720434"/>
                </a:lnTo>
                <a:lnTo>
                  <a:pt x="0" y="0"/>
                </a:lnTo>
                <a:lnTo>
                  <a:pt x="720434" y="720434"/>
                </a:lnTo>
                <a:lnTo>
                  <a:pt x="720433" y="72043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" name="直角三角形 5"/>
          <p:cNvSpPr/>
          <p:nvPr userDrawn="1"/>
        </p:nvSpPr>
        <p:spPr>
          <a:xfrm rot="10800000">
            <a:off x="3951593" y="4430291"/>
            <a:ext cx="3067023" cy="480289"/>
          </a:xfrm>
          <a:custGeom>
            <a:avLst/>
            <a:gdLst/>
            <a:ahLst/>
            <a:cxnLst/>
            <a:rect l="l" t="t" r="r" b="b"/>
            <a:pathLst>
              <a:path w="4600136" h="720434">
                <a:moveTo>
                  <a:pt x="4600136" y="720434"/>
                </a:moveTo>
                <a:lnTo>
                  <a:pt x="3879703" y="720434"/>
                </a:lnTo>
                <a:lnTo>
                  <a:pt x="3879702" y="720434"/>
                </a:lnTo>
                <a:lnTo>
                  <a:pt x="707423" y="720434"/>
                </a:lnTo>
                <a:lnTo>
                  <a:pt x="0" y="13011"/>
                </a:lnTo>
                <a:lnTo>
                  <a:pt x="0" y="0"/>
                </a:lnTo>
                <a:lnTo>
                  <a:pt x="3879702" y="0"/>
                </a:lnTo>
                <a:lnTo>
                  <a:pt x="3879703" y="0"/>
                </a:lnTo>
                <a:lnTo>
                  <a:pt x="3879703" y="1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0" name="直角三角形 9"/>
          <p:cNvSpPr/>
          <p:nvPr userDrawn="1"/>
        </p:nvSpPr>
        <p:spPr>
          <a:xfrm rot="10800000">
            <a:off x="6538285" y="3208747"/>
            <a:ext cx="480331" cy="1701834"/>
          </a:xfrm>
          <a:custGeom>
            <a:avLst/>
            <a:gdLst/>
            <a:ahLst/>
            <a:cxnLst/>
            <a:rect l="l" t="t" r="r" b="b"/>
            <a:pathLst>
              <a:path w="720434" h="2552751">
                <a:moveTo>
                  <a:pt x="720433" y="2552751"/>
                </a:moveTo>
                <a:lnTo>
                  <a:pt x="0" y="2552751"/>
                </a:lnTo>
                <a:lnTo>
                  <a:pt x="0" y="720434"/>
                </a:lnTo>
                <a:lnTo>
                  <a:pt x="0" y="0"/>
                </a:lnTo>
                <a:lnTo>
                  <a:pt x="720434" y="720434"/>
                </a:lnTo>
                <a:lnTo>
                  <a:pt x="720433" y="72043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538284" y="3208746"/>
            <a:ext cx="3067023" cy="480289"/>
          </a:xfrm>
          <a:custGeom>
            <a:avLst/>
            <a:gdLst/>
            <a:ahLst/>
            <a:cxnLst/>
            <a:rect l="l" t="t" r="r" b="b"/>
            <a:pathLst>
              <a:path w="4600136" h="720434">
                <a:moveTo>
                  <a:pt x="0" y="0"/>
                </a:moveTo>
                <a:lnTo>
                  <a:pt x="720433" y="0"/>
                </a:lnTo>
                <a:lnTo>
                  <a:pt x="720434" y="0"/>
                </a:lnTo>
                <a:lnTo>
                  <a:pt x="3898149" y="0"/>
                </a:lnTo>
                <a:lnTo>
                  <a:pt x="4600136" y="701987"/>
                </a:lnTo>
                <a:lnTo>
                  <a:pt x="4600136" y="720434"/>
                </a:lnTo>
                <a:lnTo>
                  <a:pt x="720434" y="720434"/>
                </a:lnTo>
                <a:lnTo>
                  <a:pt x="720433" y="720434"/>
                </a:lnTo>
                <a:lnTo>
                  <a:pt x="720433" y="7204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4" name="直角三角形 13"/>
          <p:cNvSpPr/>
          <p:nvPr userDrawn="1"/>
        </p:nvSpPr>
        <p:spPr>
          <a:xfrm rot="10800000">
            <a:off x="9124977" y="1987203"/>
            <a:ext cx="480331" cy="1701834"/>
          </a:xfrm>
          <a:custGeom>
            <a:avLst/>
            <a:gdLst/>
            <a:ahLst/>
            <a:cxnLst/>
            <a:rect l="l" t="t" r="r" b="b"/>
            <a:pathLst>
              <a:path w="720434" h="2552751">
                <a:moveTo>
                  <a:pt x="720433" y="2552751"/>
                </a:moveTo>
                <a:lnTo>
                  <a:pt x="0" y="2552751"/>
                </a:lnTo>
                <a:lnTo>
                  <a:pt x="0" y="720434"/>
                </a:lnTo>
                <a:lnTo>
                  <a:pt x="0" y="0"/>
                </a:lnTo>
                <a:lnTo>
                  <a:pt x="720434" y="720434"/>
                </a:lnTo>
                <a:lnTo>
                  <a:pt x="720433" y="72043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9124977" y="1987202"/>
            <a:ext cx="3067023" cy="480289"/>
          </a:xfrm>
          <a:custGeom>
            <a:avLst/>
            <a:gdLst/>
            <a:ahLst/>
            <a:cxnLst/>
            <a:rect l="l" t="t" r="r" b="b"/>
            <a:pathLst>
              <a:path w="4600135" h="720434">
                <a:moveTo>
                  <a:pt x="0" y="0"/>
                </a:moveTo>
                <a:lnTo>
                  <a:pt x="720433" y="0"/>
                </a:lnTo>
                <a:lnTo>
                  <a:pt x="720434" y="0"/>
                </a:lnTo>
                <a:lnTo>
                  <a:pt x="4600135" y="0"/>
                </a:lnTo>
                <a:lnTo>
                  <a:pt x="4600135" y="720434"/>
                </a:lnTo>
                <a:lnTo>
                  <a:pt x="720434" y="720434"/>
                </a:lnTo>
                <a:lnTo>
                  <a:pt x="720433" y="720434"/>
                </a:lnTo>
                <a:lnTo>
                  <a:pt x="720433" y="72043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0" name="テキスト ボックス 19"/>
          <p:cNvSpPr txBox="1"/>
          <p:nvPr userDrawn="1"/>
        </p:nvSpPr>
        <p:spPr>
          <a:xfrm>
            <a:off x="4591374" y="4910580"/>
            <a:ext cx="12907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0" dirty="0">
                <a:solidFill>
                  <a:schemeClr val="accent1">
                    <a:lumMod val="60000"/>
                    <a:lumOff val="4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01</a:t>
            </a:r>
            <a:endParaRPr kumimoji="1" lang="ja-JP" altLang="en-US" sz="8000" dirty="0">
              <a:solidFill>
                <a:schemeClr val="accent1">
                  <a:lumMod val="60000"/>
                  <a:lumOff val="40000"/>
                </a:schemeClr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1" name="テキスト ボックス 20"/>
          <p:cNvSpPr txBox="1"/>
          <p:nvPr userDrawn="1"/>
        </p:nvSpPr>
        <p:spPr>
          <a:xfrm>
            <a:off x="7178489" y="3689036"/>
            <a:ext cx="12907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0" dirty="0">
                <a:solidFill>
                  <a:schemeClr val="accent3">
                    <a:lumMod val="60000"/>
                    <a:lumOff val="4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02</a:t>
            </a:r>
            <a:endParaRPr kumimoji="1" lang="ja-JP" altLang="en-US" sz="8000" dirty="0">
              <a:solidFill>
                <a:schemeClr val="accent3">
                  <a:lumMod val="60000"/>
                  <a:lumOff val="40000"/>
                </a:schemeClr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2" name="テキスト ボックス 21"/>
          <p:cNvSpPr txBox="1"/>
          <p:nvPr userDrawn="1"/>
        </p:nvSpPr>
        <p:spPr>
          <a:xfrm>
            <a:off x="9765607" y="2467492"/>
            <a:ext cx="12907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0" dirty="0">
                <a:solidFill>
                  <a:schemeClr val="accent2">
                    <a:lumMod val="60000"/>
                    <a:lumOff val="40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03</a:t>
            </a:r>
            <a:endParaRPr kumimoji="1" lang="ja-JP" altLang="en-US" sz="8000" dirty="0">
              <a:solidFill>
                <a:schemeClr val="accent2">
                  <a:lumMod val="60000"/>
                  <a:lumOff val="40000"/>
                </a:schemeClr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直角三角形 26"/>
          <p:cNvSpPr/>
          <p:nvPr userDrawn="1"/>
        </p:nvSpPr>
        <p:spPr>
          <a:xfrm>
            <a:off x="6081211" y="4430291"/>
            <a:ext cx="936701" cy="480289"/>
          </a:xfrm>
          <a:custGeom>
            <a:avLst/>
            <a:gdLst/>
            <a:ahLst/>
            <a:cxnLst/>
            <a:rect l="l" t="t" r="r" b="b"/>
            <a:pathLst>
              <a:path w="1404929" h="720434">
                <a:moveTo>
                  <a:pt x="684495" y="0"/>
                </a:moveTo>
                <a:lnTo>
                  <a:pt x="684496" y="1"/>
                </a:lnTo>
                <a:lnTo>
                  <a:pt x="685961" y="1"/>
                </a:lnTo>
                <a:lnTo>
                  <a:pt x="685961" y="1466"/>
                </a:lnTo>
                <a:lnTo>
                  <a:pt x="1404929" y="720434"/>
                </a:lnTo>
                <a:lnTo>
                  <a:pt x="1403863" y="720434"/>
                </a:lnTo>
                <a:lnTo>
                  <a:pt x="0" y="1"/>
                </a:lnTo>
                <a:lnTo>
                  <a:pt x="684495" y="1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0" name="直角三角形 26"/>
          <p:cNvSpPr/>
          <p:nvPr userDrawn="1"/>
        </p:nvSpPr>
        <p:spPr>
          <a:xfrm>
            <a:off x="3483242" y="5651836"/>
            <a:ext cx="936701" cy="480289"/>
          </a:xfrm>
          <a:custGeom>
            <a:avLst/>
            <a:gdLst/>
            <a:ahLst/>
            <a:cxnLst/>
            <a:rect l="l" t="t" r="r" b="b"/>
            <a:pathLst>
              <a:path w="1404929" h="720434">
                <a:moveTo>
                  <a:pt x="684495" y="0"/>
                </a:moveTo>
                <a:lnTo>
                  <a:pt x="684496" y="1"/>
                </a:lnTo>
                <a:lnTo>
                  <a:pt x="685961" y="1"/>
                </a:lnTo>
                <a:lnTo>
                  <a:pt x="685961" y="1466"/>
                </a:lnTo>
                <a:lnTo>
                  <a:pt x="1404929" y="720434"/>
                </a:lnTo>
                <a:lnTo>
                  <a:pt x="1403863" y="720434"/>
                </a:lnTo>
                <a:lnTo>
                  <a:pt x="0" y="1"/>
                </a:lnTo>
                <a:lnTo>
                  <a:pt x="684495" y="1"/>
                </a:lnTo>
                <a:close/>
              </a:path>
            </a:pathLst>
          </a:cu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1" name="直角三角形 26"/>
          <p:cNvSpPr/>
          <p:nvPr userDrawn="1"/>
        </p:nvSpPr>
        <p:spPr>
          <a:xfrm>
            <a:off x="8668482" y="3205702"/>
            <a:ext cx="936701" cy="480289"/>
          </a:xfrm>
          <a:custGeom>
            <a:avLst/>
            <a:gdLst/>
            <a:ahLst/>
            <a:cxnLst/>
            <a:rect l="l" t="t" r="r" b="b"/>
            <a:pathLst>
              <a:path w="1404929" h="720434">
                <a:moveTo>
                  <a:pt x="684495" y="0"/>
                </a:moveTo>
                <a:lnTo>
                  <a:pt x="684496" y="1"/>
                </a:lnTo>
                <a:lnTo>
                  <a:pt x="685961" y="1"/>
                </a:lnTo>
                <a:lnTo>
                  <a:pt x="685961" y="1466"/>
                </a:lnTo>
                <a:lnTo>
                  <a:pt x="1404929" y="720434"/>
                </a:lnTo>
                <a:lnTo>
                  <a:pt x="1403863" y="720434"/>
                </a:lnTo>
                <a:lnTo>
                  <a:pt x="0" y="1"/>
                </a:lnTo>
                <a:lnTo>
                  <a:pt x="684495" y="1"/>
                </a:lnTo>
                <a:close/>
              </a:path>
            </a:pathLst>
          </a:custGeom>
          <a:solidFill>
            <a:schemeClr val="tx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4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515860" y="4329480"/>
            <a:ext cx="3234444" cy="480053"/>
          </a:xfrm>
        </p:spPr>
        <p:txBody>
          <a:bodyPr anchor="b">
            <a:noAutofit/>
          </a:bodyPr>
          <a:lstStyle>
            <a:lvl1pPr algn="r">
              <a:defRPr sz="1867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506481" y="4833243"/>
            <a:ext cx="3248311" cy="815548"/>
          </a:xfrm>
        </p:spPr>
        <p:txBody>
          <a:bodyPr anchor="t">
            <a:noAutofit/>
          </a:bodyPr>
          <a:lstStyle>
            <a:lvl1pPr algn="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正方形/長方形 35"/>
          <p:cNvSpPr/>
          <p:nvPr userDrawn="1"/>
        </p:nvSpPr>
        <p:spPr>
          <a:xfrm>
            <a:off x="1501015" y="4768304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3121736" y="3112336"/>
            <a:ext cx="3234444" cy="480053"/>
          </a:xfrm>
        </p:spPr>
        <p:txBody>
          <a:bodyPr anchor="b">
            <a:noAutofit/>
          </a:bodyPr>
          <a:lstStyle>
            <a:lvl1pPr algn="r">
              <a:defRPr sz="1867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3112356" y="3616098"/>
            <a:ext cx="3248311" cy="815548"/>
          </a:xfrm>
        </p:spPr>
        <p:txBody>
          <a:bodyPr anchor="t">
            <a:noAutofit/>
          </a:bodyPr>
          <a:lstStyle>
            <a:lvl1pPr algn="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正方形/長方形 40"/>
          <p:cNvSpPr/>
          <p:nvPr userDrawn="1"/>
        </p:nvSpPr>
        <p:spPr>
          <a:xfrm>
            <a:off x="4106891" y="3551160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5710415" y="1886392"/>
            <a:ext cx="3234444" cy="480053"/>
          </a:xfrm>
        </p:spPr>
        <p:txBody>
          <a:bodyPr anchor="b">
            <a:noAutofit/>
          </a:bodyPr>
          <a:lstStyle>
            <a:lvl1pPr algn="r">
              <a:defRPr sz="1867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5701035" y="2390154"/>
            <a:ext cx="3248311" cy="815548"/>
          </a:xfrm>
        </p:spPr>
        <p:txBody>
          <a:bodyPr anchor="t">
            <a:noAutofit/>
          </a:bodyPr>
          <a:lstStyle>
            <a:lvl1pPr algn="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正方形/長方形 43"/>
          <p:cNvSpPr/>
          <p:nvPr userDrawn="1"/>
        </p:nvSpPr>
        <p:spPr>
          <a:xfrm>
            <a:off x="6695569" y="2325216"/>
            <a:ext cx="2160427" cy="480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</p:spTree>
    <p:extLst>
      <p:ext uri="{BB962C8B-B14F-4D97-AF65-F5344CB8AC3E}">
        <p14:creationId xmlns:p14="http://schemas.microsoft.com/office/powerpoint/2010/main" val="1210223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100"/>
                            </p:stCondLst>
                            <p:childTnLst>
                              <p:par>
                                <p:cTn id="5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7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00"/>
                            </p:stCondLst>
                            <p:childTnLst>
                              <p:par>
                                <p:cTn id="8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8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3" grpId="0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6" grpId="0" animBg="1"/>
      <p:bldP spid="10" grpId="0" animBg="1"/>
      <p:bldP spid="13" grpId="0" animBg="1"/>
      <p:bldP spid="14" grpId="0" animBg="1"/>
      <p:bldP spid="17" grpId="0" animBg="1"/>
      <p:bldP spid="20" grpId="0"/>
      <p:bldP spid="21" grpId="0"/>
      <p:bldP spid="22" grpId="0"/>
      <p:bldP spid="27" grpId="0" animBg="1"/>
      <p:bldP spid="30" grpId="0" animBg="1"/>
      <p:bldP spid="31" grpId="0" animBg="1"/>
      <p:bldP spid="3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9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2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グループ化 116"/>
          <p:cNvGrpSpPr/>
          <p:nvPr userDrawn="1"/>
        </p:nvGrpSpPr>
        <p:grpSpPr>
          <a:xfrm>
            <a:off x="4024165" y="2092719"/>
            <a:ext cx="4002631" cy="605404"/>
            <a:chOff x="1073297" y="6784950"/>
            <a:chExt cx="6003425" cy="908106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18" name="正方形/長方形 117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119" name="円/楕円 118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120" name="円/楕円 119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</p:grpSp>
      <p:grpSp>
        <p:nvGrpSpPr>
          <p:cNvPr id="110" name="グループ化 109"/>
          <p:cNvGrpSpPr/>
          <p:nvPr userDrawn="1"/>
        </p:nvGrpSpPr>
        <p:grpSpPr>
          <a:xfrm>
            <a:off x="2258787" y="3387727"/>
            <a:ext cx="4002631" cy="605404"/>
            <a:chOff x="1073297" y="6784950"/>
            <a:chExt cx="6003425" cy="908106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11" name="正方形/長方形 110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112" name="円/楕円 111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113" name="円/楕円 112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</p:grpSp>
      <p:sp>
        <p:nvSpPr>
          <p:cNvPr id="115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2640568" y="3465088"/>
            <a:ext cx="2926334" cy="480053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16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6385590" y="3552220"/>
            <a:ext cx="3306636" cy="1130516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grpSp>
        <p:nvGrpSpPr>
          <p:cNvPr id="108" name="グループ化 107"/>
          <p:cNvGrpSpPr/>
          <p:nvPr userDrawn="1"/>
        </p:nvGrpSpPr>
        <p:grpSpPr>
          <a:xfrm>
            <a:off x="509245" y="4682737"/>
            <a:ext cx="4002631" cy="605404"/>
            <a:chOff x="1073297" y="6784950"/>
            <a:chExt cx="6003425" cy="908106"/>
          </a:xfrm>
        </p:grpSpPr>
        <p:sp>
          <p:nvSpPr>
            <p:cNvPr id="99" name="正方形/長方形 98"/>
            <p:cNvSpPr/>
            <p:nvPr userDrawn="1"/>
          </p:nvSpPr>
          <p:spPr>
            <a:xfrm>
              <a:off x="1527349" y="6784951"/>
              <a:ext cx="5095320" cy="9081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102" name="円/楕円 101"/>
            <p:cNvSpPr/>
            <p:nvPr userDrawn="1"/>
          </p:nvSpPr>
          <p:spPr>
            <a:xfrm>
              <a:off x="6168617" y="6784951"/>
              <a:ext cx="908105" cy="9081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107" name="円/楕円 106"/>
            <p:cNvSpPr/>
            <p:nvPr userDrawn="1"/>
          </p:nvSpPr>
          <p:spPr>
            <a:xfrm>
              <a:off x="1073297" y="6784950"/>
              <a:ext cx="908105" cy="9081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60188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grpSp>
        <p:nvGrpSpPr>
          <p:cNvPr id="70" name="グループ化 69"/>
          <p:cNvGrpSpPr/>
          <p:nvPr userDrawn="1"/>
        </p:nvGrpSpPr>
        <p:grpSpPr>
          <a:xfrm rot="3180000">
            <a:off x="-1493180" y="8014598"/>
            <a:ext cx="997539" cy="1690186"/>
            <a:chOff x="7305638" y="3002101"/>
            <a:chExt cx="2688353" cy="4554631"/>
          </a:xfrm>
        </p:grpSpPr>
        <p:grpSp>
          <p:nvGrpSpPr>
            <p:cNvPr id="71" name="グループ化 70"/>
            <p:cNvGrpSpPr/>
            <p:nvPr userDrawn="1"/>
          </p:nvGrpSpPr>
          <p:grpSpPr>
            <a:xfrm>
              <a:off x="8267831" y="5345989"/>
              <a:ext cx="763508" cy="2210743"/>
              <a:chOff x="8267831" y="5345989"/>
              <a:chExt cx="763508" cy="2210743"/>
            </a:xfrm>
          </p:grpSpPr>
          <p:sp>
            <p:nvSpPr>
              <p:cNvPr id="95" name="円/楕円 94"/>
              <p:cNvSpPr/>
              <p:nvPr userDrawn="1"/>
            </p:nvSpPr>
            <p:spPr>
              <a:xfrm>
                <a:off x="8267831" y="5345989"/>
                <a:ext cx="763508" cy="2210743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96" name="円/楕円 95"/>
              <p:cNvSpPr/>
              <p:nvPr userDrawn="1"/>
            </p:nvSpPr>
            <p:spPr>
              <a:xfrm>
                <a:off x="8366877" y="5498390"/>
                <a:ext cx="566334" cy="1639824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</p:grpSp>
        <p:sp>
          <p:nvSpPr>
            <p:cNvPr id="72" name="弦 8"/>
            <p:cNvSpPr/>
            <p:nvPr userDrawn="1"/>
          </p:nvSpPr>
          <p:spPr>
            <a:xfrm rot="10800000">
              <a:off x="7932506" y="3996103"/>
              <a:ext cx="1435076" cy="2370993"/>
            </a:xfrm>
            <a:custGeom>
              <a:avLst/>
              <a:gdLst/>
              <a:ahLst/>
              <a:cxnLst/>
              <a:rect l="l" t="t" r="r" b="b"/>
              <a:pathLst>
                <a:path w="1969479" h="3253919">
                  <a:moveTo>
                    <a:pt x="984740" y="3253919"/>
                  </a:moveTo>
                  <a:cubicBezTo>
                    <a:pt x="362425" y="2811676"/>
                    <a:pt x="-3869" y="2109952"/>
                    <a:pt x="30" y="1362802"/>
                  </a:cubicBezTo>
                  <a:cubicBezTo>
                    <a:pt x="2628" y="865042"/>
                    <a:pt x="169314" y="389014"/>
                    <a:pt x="468726" y="0"/>
                  </a:cubicBezTo>
                  <a:lnTo>
                    <a:pt x="984740" y="0"/>
                  </a:lnTo>
                  <a:lnTo>
                    <a:pt x="1500508" y="0"/>
                  </a:lnTo>
                  <a:cubicBezTo>
                    <a:pt x="1805017" y="395392"/>
                    <a:pt x="1972090" y="880450"/>
                    <a:pt x="1969449" y="1386333"/>
                  </a:cubicBezTo>
                  <a:cubicBezTo>
                    <a:pt x="1965591" y="2125578"/>
                    <a:pt x="1599814" y="2816889"/>
                    <a:pt x="984740" y="32539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grpSp>
          <p:nvGrpSpPr>
            <p:cNvPr id="73" name="グループ化 72"/>
            <p:cNvGrpSpPr/>
            <p:nvPr userDrawn="1"/>
          </p:nvGrpSpPr>
          <p:grpSpPr>
            <a:xfrm flipH="1">
              <a:off x="8650044" y="5266273"/>
              <a:ext cx="1343947" cy="1366912"/>
              <a:chOff x="7305639" y="5547570"/>
              <a:chExt cx="1343947" cy="1366912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91" name="直角三角形 90"/>
              <p:cNvSpPr/>
              <p:nvPr userDrawn="1"/>
            </p:nvSpPr>
            <p:spPr>
              <a:xfrm rot="5400000">
                <a:off x="7305639" y="6450248"/>
                <a:ext cx="464234" cy="46423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92" name="直角三角形 91"/>
              <p:cNvSpPr/>
              <p:nvPr userDrawn="1"/>
            </p:nvSpPr>
            <p:spPr>
              <a:xfrm rot="16200000">
                <a:off x="7305639" y="5547571"/>
                <a:ext cx="464234" cy="46423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93" name="正方形/長方形 92"/>
              <p:cNvSpPr/>
              <p:nvPr userDrawn="1"/>
            </p:nvSpPr>
            <p:spPr>
              <a:xfrm>
                <a:off x="7305639" y="6011805"/>
                <a:ext cx="464234" cy="43844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94" name="正方形/長方形 93"/>
              <p:cNvSpPr/>
              <p:nvPr userDrawn="1"/>
            </p:nvSpPr>
            <p:spPr>
              <a:xfrm>
                <a:off x="7769874" y="5547570"/>
                <a:ext cx="879712" cy="90267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</p:grpSp>
        <p:grpSp>
          <p:nvGrpSpPr>
            <p:cNvPr id="74" name="グループ化 73"/>
            <p:cNvGrpSpPr/>
            <p:nvPr userDrawn="1"/>
          </p:nvGrpSpPr>
          <p:grpSpPr>
            <a:xfrm>
              <a:off x="7305638" y="5266273"/>
              <a:ext cx="1343947" cy="1366912"/>
              <a:chOff x="7305639" y="5547570"/>
              <a:chExt cx="1343947" cy="1366912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87" name="直角三角形 86"/>
              <p:cNvSpPr/>
              <p:nvPr userDrawn="1"/>
            </p:nvSpPr>
            <p:spPr>
              <a:xfrm rot="5400000">
                <a:off x="7305639" y="6450248"/>
                <a:ext cx="464234" cy="46423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88" name="直角三角形 87"/>
              <p:cNvSpPr/>
              <p:nvPr userDrawn="1"/>
            </p:nvSpPr>
            <p:spPr>
              <a:xfrm rot="16200000">
                <a:off x="7305639" y="5547571"/>
                <a:ext cx="464234" cy="46423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89" name="正方形/長方形 88"/>
              <p:cNvSpPr/>
              <p:nvPr userDrawn="1"/>
            </p:nvSpPr>
            <p:spPr>
              <a:xfrm>
                <a:off x="7305639" y="6011805"/>
                <a:ext cx="464234" cy="43844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90" name="正方形/長方形 89"/>
              <p:cNvSpPr/>
              <p:nvPr userDrawn="1"/>
            </p:nvSpPr>
            <p:spPr>
              <a:xfrm>
                <a:off x="7769874" y="5547570"/>
                <a:ext cx="879712" cy="90267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</p:grpSp>
        <p:grpSp>
          <p:nvGrpSpPr>
            <p:cNvPr id="75" name="グループ化 74"/>
            <p:cNvGrpSpPr/>
            <p:nvPr userDrawn="1"/>
          </p:nvGrpSpPr>
          <p:grpSpPr>
            <a:xfrm>
              <a:off x="7665303" y="3002101"/>
              <a:ext cx="1969480" cy="3253919"/>
              <a:chOff x="7665303" y="3002101"/>
              <a:chExt cx="1969480" cy="3253919"/>
            </a:xfrm>
          </p:grpSpPr>
          <p:sp>
            <p:nvSpPr>
              <p:cNvPr id="85" name="弦 8"/>
              <p:cNvSpPr/>
              <p:nvPr userDrawn="1"/>
            </p:nvSpPr>
            <p:spPr>
              <a:xfrm rot="10800000">
                <a:off x="8650043" y="3002101"/>
                <a:ext cx="984740" cy="3253919"/>
              </a:xfrm>
              <a:custGeom>
                <a:avLst/>
                <a:gdLst/>
                <a:ahLst/>
                <a:cxnLst/>
                <a:rect l="l" t="t" r="r" b="b"/>
                <a:pathLst>
                  <a:path w="984740" h="3253919">
                    <a:moveTo>
                      <a:pt x="984740" y="3253919"/>
                    </a:moveTo>
                    <a:cubicBezTo>
                      <a:pt x="362425" y="2811676"/>
                      <a:pt x="-3869" y="2109952"/>
                      <a:pt x="30" y="1362802"/>
                    </a:cubicBezTo>
                    <a:cubicBezTo>
                      <a:pt x="2628" y="865042"/>
                      <a:pt x="169314" y="389014"/>
                      <a:pt x="468726" y="0"/>
                    </a:cubicBezTo>
                    <a:lnTo>
                      <a:pt x="98474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86" name="弦 8"/>
              <p:cNvSpPr/>
              <p:nvPr userDrawn="1"/>
            </p:nvSpPr>
            <p:spPr>
              <a:xfrm>
                <a:off x="7665303" y="3002101"/>
                <a:ext cx="984740" cy="3253919"/>
              </a:xfrm>
              <a:custGeom>
                <a:avLst/>
                <a:gdLst/>
                <a:ahLst/>
                <a:cxnLst/>
                <a:rect l="l" t="t" r="r" b="b"/>
                <a:pathLst>
                  <a:path w="984740" h="3253919">
                    <a:moveTo>
                      <a:pt x="984740" y="0"/>
                    </a:moveTo>
                    <a:lnTo>
                      <a:pt x="984740" y="3253919"/>
                    </a:lnTo>
                    <a:lnTo>
                      <a:pt x="468972" y="3253919"/>
                    </a:lnTo>
                    <a:cubicBezTo>
                      <a:pt x="164463" y="2858527"/>
                      <a:pt x="-2610" y="2373469"/>
                      <a:pt x="31" y="1867586"/>
                    </a:cubicBezTo>
                    <a:cubicBezTo>
                      <a:pt x="3889" y="1128341"/>
                      <a:pt x="369666" y="437030"/>
                      <a:pt x="98474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</p:grpSp>
        <p:grpSp>
          <p:nvGrpSpPr>
            <p:cNvPr id="76" name="グループ化 75"/>
            <p:cNvGrpSpPr/>
            <p:nvPr userDrawn="1"/>
          </p:nvGrpSpPr>
          <p:grpSpPr>
            <a:xfrm>
              <a:off x="7830833" y="3002102"/>
              <a:ext cx="1639326" cy="1035326"/>
              <a:chOff x="7830833" y="3002102"/>
              <a:chExt cx="1639326" cy="1035326"/>
            </a:xfrm>
          </p:grpSpPr>
          <p:sp>
            <p:nvSpPr>
              <p:cNvPr id="83" name="弦 8"/>
              <p:cNvSpPr/>
              <p:nvPr userDrawn="1"/>
            </p:nvSpPr>
            <p:spPr>
              <a:xfrm rot="10800000">
                <a:off x="8650043" y="3002102"/>
                <a:ext cx="820116" cy="1035325"/>
              </a:xfrm>
              <a:custGeom>
                <a:avLst/>
                <a:gdLst/>
                <a:ahLst/>
                <a:cxnLst/>
                <a:rect l="l" t="t" r="r" b="b"/>
                <a:pathLst>
                  <a:path w="820116" h="1035325">
                    <a:moveTo>
                      <a:pt x="820116" y="1035325"/>
                    </a:moveTo>
                    <a:cubicBezTo>
                      <a:pt x="445216" y="768905"/>
                      <a:pt x="163231" y="408315"/>
                      <a:pt x="0" y="0"/>
                    </a:cubicBezTo>
                    <a:lnTo>
                      <a:pt x="820116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84" name="弦 8"/>
              <p:cNvSpPr/>
              <p:nvPr userDrawn="1"/>
            </p:nvSpPr>
            <p:spPr>
              <a:xfrm>
                <a:off x="7830833" y="3002102"/>
                <a:ext cx="819211" cy="1035326"/>
              </a:xfrm>
              <a:custGeom>
                <a:avLst/>
                <a:gdLst/>
                <a:ahLst/>
                <a:cxnLst/>
                <a:rect l="l" t="t" r="r" b="b"/>
                <a:pathLst>
                  <a:path w="819211" h="1035326">
                    <a:moveTo>
                      <a:pt x="819211" y="0"/>
                    </a:moveTo>
                    <a:lnTo>
                      <a:pt x="819211" y="1035326"/>
                    </a:lnTo>
                    <a:lnTo>
                      <a:pt x="0" y="1035326"/>
                    </a:lnTo>
                    <a:cubicBezTo>
                      <a:pt x="162564" y="626542"/>
                      <a:pt x="444666" y="266126"/>
                      <a:pt x="819211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</p:grpSp>
        <p:grpSp>
          <p:nvGrpSpPr>
            <p:cNvPr id="77" name="グループ化 76"/>
            <p:cNvGrpSpPr/>
            <p:nvPr userDrawn="1"/>
          </p:nvGrpSpPr>
          <p:grpSpPr>
            <a:xfrm>
              <a:off x="8239071" y="3682019"/>
              <a:ext cx="821030" cy="821030"/>
              <a:chOff x="11914174" y="3199309"/>
              <a:chExt cx="990518" cy="990518"/>
            </a:xfrm>
          </p:grpSpPr>
          <p:sp>
            <p:nvSpPr>
              <p:cNvPr id="81" name="円/楕円 80"/>
              <p:cNvSpPr/>
              <p:nvPr userDrawn="1"/>
            </p:nvSpPr>
            <p:spPr>
              <a:xfrm>
                <a:off x="11914174" y="3199309"/>
                <a:ext cx="990518" cy="99051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82" name="円/楕円 81"/>
              <p:cNvSpPr/>
              <p:nvPr userDrawn="1"/>
            </p:nvSpPr>
            <p:spPr>
              <a:xfrm>
                <a:off x="12002891" y="3288026"/>
                <a:ext cx="813084" cy="81308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</p:grpSp>
        <p:grpSp>
          <p:nvGrpSpPr>
            <p:cNvPr id="78" name="グループ化 77"/>
            <p:cNvGrpSpPr/>
            <p:nvPr userDrawn="1"/>
          </p:nvGrpSpPr>
          <p:grpSpPr>
            <a:xfrm>
              <a:off x="8562396" y="5264781"/>
              <a:ext cx="174376" cy="1354190"/>
              <a:chOff x="8562396" y="5264781"/>
              <a:chExt cx="174376" cy="1354190"/>
            </a:xfrm>
          </p:grpSpPr>
          <p:sp>
            <p:nvSpPr>
              <p:cNvPr id="79" name="台形 59"/>
              <p:cNvSpPr/>
              <p:nvPr userDrawn="1"/>
            </p:nvSpPr>
            <p:spPr>
              <a:xfrm rot="10800000">
                <a:off x="8649584" y="5264781"/>
                <a:ext cx="87188" cy="1354190"/>
              </a:xfrm>
              <a:custGeom>
                <a:avLst/>
                <a:gdLst/>
                <a:ahLst/>
                <a:cxnLst/>
                <a:rect l="l" t="t" r="r" b="b"/>
                <a:pathLst>
                  <a:path w="232411" h="2119037">
                    <a:moveTo>
                      <a:pt x="232411" y="2119037"/>
                    </a:moveTo>
                    <a:lnTo>
                      <a:pt x="0" y="2119037"/>
                    </a:lnTo>
                    <a:lnTo>
                      <a:pt x="116205" y="0"/>
                    </a:lnTo>
                    <a:lnTo>
                      <a:pt x="232411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80" name="台形 59"/>
              <p:cNvSpPr/>
              <p:nvPr userDrawn="1"/>
            </p:nvSpPr>
            <p:spPr>
              <a:xfrm rot="10800000" flipH="1">
                <a:off x="8562396" y="5264781"/>
                <a:ext cx="87188" cy="1354190"/>
              </a:xfrm>
              <a:custGeom>
                <a:avLst/>
                <a:gdLst/>
                <a:ahLst/>
                <a:cxnLst/>
                <a:rect l="l" t="t" r="r" b="b"/>
                <a:pathLst>
                  <a:path w="232411" h="2119037">
                    <a:moveTo>
                      <a:pt x="232411" y="2119037"/>
                    </a:moveTo>
                    <a:lnTo>
                      <a:pt x="0" y="2119037"/>
                    </a:lnTo>
                    <a:lnTo>
                      <a:pt x="116205" y="0"/>
                    </a:lnTo>
                    <a:lnTo>
                      <a:pt x="232411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</p:grpSp>
      </p:grpSp>
      <p:cxnSp>
        <p:nvCxnSpPr>
          <p:cNvPr id="97" name="直線コネクタ 96"/>
          <p:cNvCxnSpPr/>
          <p:nvPr userDrawn="1"/>
        </p:nvCxnSpPr>
        <p:spPr>
          <a:xfrm flipH="1">
            <a:off x="2116300" y="1643371"/>
            <a:ext cx="6582505" cy="4874660"/>
          </a:xfrm>
          <a:prstGeom prst="line">
            <a:avLst/>
          </a:prstGeom>
          <a:ln w="28575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円/楕円 97"/>
          <p:cNvSpPr/>
          <p:nvPr userDrawn="1"/>
        </p:nvSpPr>
        <p:spPr>
          <a:xfrm>
            <a:off x="4072367" y="4848671"/>
            <a:ext cx="273562" cy="2735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01" name="円/楕円 100"/>
          <p:cNvSpPr/>
          <p:nvPr userDrawn="1"/>
        </p:nvSpPr>
        <p:spPr>
          <a:xfrm>
            <a:off x="7588032" y="2258651"/>
            <a:ext cx="273562" cy="2735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04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891027" y="4760098"/>
            <a:ext cx="2926334" cy="480053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5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4636048" y="4847230"/>
            <a:ext cx="3306636" cy="1130516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0" name="円/楕円 99"/>
          <p:cNvSpPr/>
          <p:nvPr userDrawn="1"/>
        </p:nvSpPr>
        <p:spPr>
          <a:xfrm>
            <a:off x="5830199" y="3553661"/>
            <a:ext cx="273562" cy="27353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21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4405947" y="2170079"/>
            <a:ext cx="2926334" cy="480053"/>
          </a:xfrm>
        </p:spPr>
        <p:txBody>
          <a:bodyPr anchor="ctr">
            <a:noAutofit/>
          </a:bodyPr>
          <a:lstStyle>
            <a:lvl1pPr algn="r">
              <a:defRPr sz="1867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2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8150968" y="2257211"/>
            <a:ext cx="3306636" cy="1130516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7270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2.40049E-6 L 0.86667 -1.1462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33" y="-5731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50"/>
                            </p:stCondLst>
                            <p:childTnLst>
                              <p:par>
                                <p:cTn id="2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50"/>
                            </p:stCondLst>
                            <p:childTnLst>
                              <p:par>
                                <p:cTn id="41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3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800"/>
                            </p:stCondLst>
                            <p:childTnLst>
                              <p:par>
                                <p:cTn id="5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8" grpId="0" animBg="1"/>
      <p:bldP spid="101" grpId="0" animBg="1"/>
      <p:bldP spid="10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0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0" grpId="0" animBg="1"/>
      <p:bldP spid="12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eric List - 4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円/楕円 10"/>
          <p:cNvSpPr/>
          <p:nvPr userDrawn="1"/>
        </p:nvSpPr>
        <p:spPr>
          <a:xfrm>
            <a:off x="5520635" y="2273935"/>
            <a:ext cx="432085" cy="4320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133" dirty="0"/>
              <a:t>1</a:t>
            </a:r>
            <a:endParaRPr kumimoji="1" lang="ja-JP" altLang="en-US" sz="2133" dirty="0"/>
          </a:p>
        </p:txBody>
      </p:sp>
      <p:sp>
        <p:nvSpPr>
          <p:cNvPr id="12" name="円/楕円 11"/>
          <p:cNvSpPr/>
          <p:nvPr userDrawn="1"/>
        </p:nvSpPr>
        <p:spPr>
          <a:xfrm>
            <a:off x="5520635" y="3181195"/>
            <a:ext cx="432085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133" dirty="0"/>
              <a:t>2</a:t>
            </a:r>
            <a:endParaRPr kumimoji="1" lang="ja-JP" altLang="en-US" sz="2133" dirty="0"/>
          </a:p>
        </p:txBody>
      </p:sp>
      <p:sp>
        <p:nvSpPr>
          <p:cNvPr id="13" name="円/楕円 12"/>
          <p:cNvSpPr/>
          <p:nvPr userDrawn="1"/>
        </p:nvSpPr>
        <p:spPr>
          <a:xfrm>
            <a:off x="5520635" y="4088455"/>
            <a:ext cx="432085" cy="4320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133" dirty="0"/>
              <a:t>3</a:t>
            </a:r>
            <a:endParaRPr kumimoji="1" lang="ja-JP" altLang="en-US" sz="2133" dirty="0"/>
          </a:p>
        </p:txBody>
      </p:sp>
      <p:sp>
        <p:nvSpPr>
          <p:cNvPr id="14" name="円/楕円 13"/>
          <p:cNvSpPr/>
          <p:nvPr userDrawn="1"/>
        </p:nvSpPr>
        <p:spPr>
          <a:xfrm>
            <a:off x="5520635" y="4995715"/>
            <a:ext cx="432085" cy="4320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133" dirty="0"/>
              <a:t>4</a:t>
            </a:r>
            <a:endParaRPr kumimoji="1" lang="ja-JP" altLang="en-US" sz="2133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6001105" y="2133836"/>
            <a:ext cx="5669394" cy="718922"/>
          </a:xfrm>
        </p:spPr>
        <p:txBody>
          <a:bodyPr anchor="ctr">
            <a:norm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6001105" y="3042255"/>
            <a:ext cx="5669394" cy="718922"/>
          </a:xfrm>
        </p:spPr>
        <p:txBody>
          <a:bodyPr anchor="ctr">
            <a:norm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6001105" y="3950674"/>
            <a:ext cx="5669394" cy="718922"/>
          </a:xfrm>
        </p:spPr>
        <p:txBody>
          <a:bodyPr anchor="ctr">
            <a:norm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001105" y="4859092"/>
            <a:ext cx="5669394" cy="718922"/>
          </a:xfrm>
        </p:spPr>
        <p:txBody>
          <a:bodyPr anchor="ctr">
            <a:norm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522560" y="2199155"/>
            <a:ext cx="4596590" cy="3316275"/>
          </a:xfrm>
        </p:spPr>
        <p:txBody>
          <a:bodyPr anchor="ctr">
            <a:noAutofit/>
          </a:bodyPr>
          <a:lstStyle>
            <a:lvl1pPr algn="ctr">
              <a:defRPr sz="2667" i="0" baseline="0">
                <a:solidFill>
                  <a:schemeClr val="tx2"/>
                </a:solidFill>
                <a:latin typeface="Route 159 Light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8030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00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50"/>
                            </p:stCondLst>
                            <p:childTnLst>
                              <p:par>
                                <p:cTn id="45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1" grpId="0" animBg="1"/>
      <p:bldP spid="12" grpId="0" animBg="1"/>
      <p:bldP spid="13" grpId="0" animBg="1"/>
      <p:bldP spid="14" grpId="0" animBg="1"/>
      <p:bldP spid="1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9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eric List - 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円/楕円 10"/>
          <p:cNvSpPr/>
          <p:nvPr userDrawn="1"/>
        </p:nvSpPr>
        <p:spPr>
          <a:xfrm>
            <a:off x="5520635" y="1768178"/>
            <a:ext cx="432085" cy="4320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133" dirty="0"/>
              <a:t>1</a:t>
            </a:r>
            <a:endParaRPr kumimoji="1" lang="ja-JP" altLang="en-US" sz="2133" dirty="0"/>
          </a:p>
        </p:txBody>
      </p:sp>
      <p:sp>
        <p:nvSpPr>
          <p:cNvPr id="12" name="円/楕円 11"/>
          <p:cNvSpPr/>
          <p:nvPr userDrawn="1"/>
        </p:nvSpPr>
        <p:spPr>
          <a:xfrm>
            <a:off x="5520635" y="2675438"/>
            <a:ext cx="432085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133" dirty="0"/>
              <a:t>2</a:t>
            </a:r>
            <a:endParaRPr kumimoji="1" lang="ja-JP" altLang="en-US" sz="2133" dirty="0"/>
          </a:p>
        </p:txBody>
      </p:sp>
      <p:sp>
        <p:nvSpPr>
          <p:cNvPr id="13" name="円/楕円 12"/>
          <p:cNvSpPr/>
          <p:nvPr userDrawn="1"/>
        </p:nvSpPr>
        <p:spPr>
          <a:xfrm>
            <a:off x="5520635" y="3582698"/>
            <a:ext cx="432085" cy="4320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133" dirty="0"/>
              <a:t>3</a:t>
            </a:r>
            <a:endParaRPr kumimoji="1" lang="ja-JP" altLang="en-US" sz="2133" dirty="0"/>
          </a:p>
        </p:txBody>
      </p:sp>
      <p:sp>
        <p:nvSpPr>
          <p:cNvPr id="14" name="円/楕円 13"/>
          <p:cNvSpPr/>
          <p:nvPr userDrawn="1"/>
        </p:nvSpPr>
        <p:spPr>
          <a:xfrm>
            <a:off x="5520635" y="4489958"/>
            <a:ext cx="432085" cy="4320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133" dirty="0"/>
              <a:t>4</a:t>
            </a:r>
            <a:endParaRPr kumimoji="1" lang="ja-JP" altLang="en-US" sz="2133" dirty="0"/>
          </a:p>
        </p:txBody>
      </p:sp>
      <p:sp>
        <p:nvSpPr>
          <p:cNvPr id="15" name="円/楕円 14"/>
          <p:cNvSpPr/>
          <p:nvPr userDrawn="1"/>
        </p:nvSpPr>
        <p:spPr>
          <a:xfrm>
            <a:off x="5520635" y="5397218"/>
            <a:ext cx="432085" cy="43204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133" dirty="0"/>
              <a:t>5</a:t>
            </a:r>
            <a:endParaRPr kumimoji="1" lang="ja-JP" altLang="en-US" sz="2133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6001105" y="1628080"/>
            <a:ext cx="5727456" cy="718922"/>
          </a:xfrm>
        </p:spPr>
        <p:txBody>
          <a:bodyPr anchor="ctr">
            <a:norm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6001105" y="2536498"/>
            <a:ext cx="5727456" cy="718922"/>
          </a:xfrm>
        </p:spPr>
        <p:txBody>
          <a:bodyPr anchor="ctr">
            <a:norm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6001105" y="3444917"/>
            <a:ext cx="5727456" cy="718922"/>
          </a:xfrm>
        </p:spPr>
        <p:txBody>
          <a:bodyPr anchor="ctr">
            <a:norm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001105" y="4353336"/>
            <a:ext cx="5727456" cy="718922"/>
          </a:xfrm>
        </p:spPr>
        <p:txBody>
          <a:bodyPr anchor="ctr">
            <a:norm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6001105" y="5261754"/>
            <a:ext cx="5727456" cy="718922"/>
          </a:xfrm>
        </p:spPr>
        <p:txBody>
          <a:bodyPr anchor="ctr">
            <a:normAutofit/>
          </a:bodyPr>
          <a:lstStyle>
            <a:lvl1pPr algn="l">
              <a:defRPr sz="1333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522560" y="2150775"/>
            <a:ext cx="4596590" cy="3316275"/>
          </a:xfrm>
        </p:spPr>
        <p:txBody>
          <a:bodyPr anchor="ctr">
            <a:noAutofit/>
          </a:bodyPr>
          <a:lstStyle>
            <a:lvl1pPr algn="ctr">
              <a:defRPr sz="2667" i="0" baseline="0">
                <a:solidFill>
                  <a:schemeClr val="tx2"/>
                </a:solidFill>
                <a:latin typeface="Route 159 Light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369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00"/>
                            </p:stCondLst>
                            <p:childTnLst>
                              <p:par>
                                <p:cTn id="36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350"/>
                            </p:stCondLst>
                            <p:childTnLst>
                              <p:par>
                                <p:cTn id="45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100"/>
                            </p:stCondLst>
                            <p:childTnLst>
                              <p:par>
                                <p:cTn id="54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9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Keywords and Descri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角丸四角形 37"/>
          <p:cNvSpPr/>
          <p:nvPr userDrawn="1"/>
        </p:nvSpPr>
        <p:spPr>
          <a:xfrm>
            <a:off x="831177" y="5275016"/>
            <a:ext cx="10530542" cy="726909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37" name="角丸四角形 36"/>
          <p:cNvSpPr/>
          <p:nvPr userDrawn="1"/>
        </p:nvSpPr>
        <p:spPr>
          <a:xfrm>
            <a:off x="831177" y="4364761"/>
            <a:ext cx="10530542" cy="726909"/>
          </a:xfrm>
          <a:prstGeom prst="roundRect">
            <a:avLst>
              <a:gd name="adj" fmla="val 50000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36" name="角丸四角形 35"/>
          <p:cNvSpPr/>
          <p:nvPr userDrawn="1"/>
        </p:nvSpPr>
        <p:spPr>
          <a:xfrm>
            <a:off x="831177" y="1633997"/>
            <a:ext cx="10530542" cy="726909"/>
          </a:xfrm>
          <a:prstGeom prst="roundRect">
            <a:avLst>
              <a:gd name="adj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35" name="角丸四角形 34"/>
          <p:cNvSpPr/>
          <p:nvPr userDrawn="1"/>
        </p:nvSpPr>
        <p:spPr>
          <a:xfrm>
            <a:off x="831177" y="2544252"/>
            <a:ext cx="10530542" cy="726909"/>
          </a:xfrm>
          <a:prstGeom prst="roundRect">
            <a:avLst>
              <a:gd name="adj" fmla="val 500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33" name="角丸四角形 32"/>
          <p:cNvSpPr/>
          <p:nvPr userDrawn="1"/>
        </p:nvSpPr>
        <p:spPr>
          <a:xfrm>
            <a:off x="831177" y="3454506"/>
            <a:ext cx="10530542" cy="726909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5" name="円/楕円 4"/>
          <p:cNvSpPr/>
          <p:nvPr userDrawn="1"/>
        </p:nvSpPr>
        <p:spPr>
          <a:xfrm>
            <a:off x="10705880" y="1721621"/>
            <a:ext cx="552048" cy="5520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44" name="円/楕円 43"/>
          <p:cNvSpPr/>
          <p:nvPr userDrawn="1"/>
        </p:nvSpPr>
        <p:spPr>
          <a:xfrm>
            <a:off x="10705880" y="2631537"/>
            <a:ext cx="552048" cy="552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45" name="円/楕円 44"/>
          <p:cNvSpPr/>
          <p:nvPr userDrawn="1"/>
        </p:nvSpPr>
        <p:spPr>
          <a:xfrm>
            <a:off x="10705880" y="3541791"/>
            <a:ext cx="552048" cy="5520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46" name="円/楕円 45"/>
          <p:cNvSpPr/>
          <p:nvPr userDrawn="1"/>
        </p:nvSpPr>
        <p:spPr>
          <a:xfrm>
            <a:off x="10705880" y="4452385"/>
            <a:ext cx="552048" cy="552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4"/>
              </a:solidFill>
            </a:endParaRPr>
          </a:p>
        </p:txBody>
      </p:sp>
      <p:sp>
        <p:nvSpPr>
          <p:cNvPr id="47" name="円/楕円 46"/>
          <p:cNvSpPr/>
          <p:nvPr userDrawn="1"/>
        </p:nvSpPr>
        <p:spPr>
          <a:xfrm>
            <a:off x="10705880" y="5362641"/>
            <a:ext cx="552048" cy="552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4615536" y="1637991"/>
            <a:ext cx="5997966" cy="718922"/>
          </a:xfrm>
        </p:spPr>
        <p:txBody>
          <a:bodyPr anchor="ctr">
            <a:norm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4615536" y="2548246"/>
            <a:ext cx="5997966" cy="718922"/>
          </a:xfrm>
        </p:spPr>
        <p:txBody>
          <a:bodyPr anchor="ctr">
            <a:norm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4615536" y="3458500"/>
            <a:ext cx="5997966" cy="718922"/>
          </a:xfrm>
        </p:spPr>
        <p:txBody>
          <a:bodyPr anchor="ctr">
            <a:norm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4615536" y="4368755"/>
            <a:ext cx="5997966" cy="718922"/>
          </a:xfrm>
        </p:spPr>
        <p:txBody>
          <a:bodyPr anchor="ctr">
            <a:norm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4615536" y="5279010"/>
            <a:ext cx="5997966" cy="718922"/>
          </a:xfrm>
        </p:spPr>
        <p:txBody>
          <a:bodyPr anchor="ctr">
            <a:norm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角丸四角形 18"/>
          <p:cNvSpPr/>
          <p:nvPr userDrawn="1"/>
        </p:nvSpPr>
        <p:spPr>
          <a:xfrm>
            <a:off x="923547" y="1721283"/>
            <a:ext cx="3408340" cy="55233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20" name="角丸四角形 19"/>
          <p:cNvSpPr/>
          <p:nvPr userDrawn="1"/>
        </p:nvSpPr>
        <p:spPr>
          <a:xfrm>
            <a:off x="923547" y="2631537"/>
            <a:ext cx="3408340" cy="55233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21" name="角丸四角形 20"/>
          <p:cNvSpPr/>
          <p:nvPr userDrawn="1"/>
        </p:nvSpPr>
        <p:spPr>
          <a:xfrm>
            <a:off x="923547" y="5362302"/>
            <a:ext cx="3408340" cy="55233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23" name="角丸四角形 22"/>
          <p:cNvSpPr/>
          <p:nvPr userDrawn="1"/>
        </p:nvSpPr>
        <p:spPr>
          <a:xfrm>
            <a:off x="923547" y="3541792"/>
            <a:ext cx="3408340" cy="55233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25" name="角丸四角形 24"/>
          <p:cNvSpPr/>
          <p:nvPr userDrawn="1"/>
        </p:nvSpPr>
        <p:spPr>
          <a:xfrm>
            <a:off x="923547" y="4452047"/>
            <a:ext cx="3408340" cy="55233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600" dirty="0">
              <a:solidFill>
                <a:schemeClr val="bg1"/>
              </a:solidFill>
              <a:latin typeface="Route 159 Light" pitchFamily="50" charset="0"/>
            </a:endParaRPr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1120532" y="1815608"/>
            <a:ext cx="3014368" cy="363689"/>
          </a:xfrm>
        </p:spPr>
        <p:txBody>
          <a:bodyPr anchor="ctr">
            <a:noAutofit/>
          </a:bodyPr>
          <a:lstStyle>
            <a:lvl1pPr algn="ctr">
              <a:defRPr sz="1867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1120532" y="5456627"/>
            <a:ext cx="3014368" cy="363689"/>
          </a:xfrm>
        </p:spPr>
        <p:txBody>
          <a:bodyPr anchor="ctr">
            <a:noAutofit/>
          </a:bodyPr>
          <a:lstStyle>
            <a:lvl1pPr algn="ctr">
              <a:defRPr sz="1867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1120532" y="2725862"/>
            <a:ext cx="3014368" cy="363689"/>
          </a:xfrm>
        </p:spPr>
        <p:txBody>
          <a:bodyPr anchor="ctr">
            <a:noAutofit/>
          </a:bodyPr>
          <a:lstStyle>
            <a:lvl1pPr algn="ctr">
              <a:defRPr sz="1867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1120532" y="3636116"/>
            <a:ext cx="3014368" cy="363689"/>
          </a:xfrm>
        </p:spPr>
        <p:txBody>
          <a:bodyPr anchor="ctr">
            <a:noAutofit/>
          </a:bodyPr>
          <a:lstStyle>
            <a:lvl1pPr algn="ctr">
              <a:defRPr sz="1867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1120532" y="4546371"/>
            <a:ext cx="3014368" cy="363689"/>
          </a:xfrm>
        </p:spPr>
        <p:txBody>
          <a:bodyPr anchor="ctr">
            <a:noAutofit/>
          </a:bodyPr>
          <a:lstStyle>
            <a:lvl1pPr algn="ctr">
              <a:defRPr sz="1867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349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750"/>
                            </p:stCondLst>
                            <p:childTnLst>
                              <p:par>
                                <p:cTn id="4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250"/>
                            </p:stCondLst>
                            <p:childTnLst>
                              <p:par>
                                <p:cTn id="61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250"/>
                            </p:stCondLst>
                            <p:childTnLst>
                              <p:par>
                                <p:cTn id="7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75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750"/>
                            </p:stCondLst>
                            <p:childTnLst>
                              <p:par>
                                <p:cTn id="85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75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750"/>
                            </p:stCondLst>
                            <p:childTnLst>
                              <p:par>
                                <p:cTn id="9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25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9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75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75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250"/>
                            </p:stCondLst>
                            <p:childTnLst>
                              <p:par>
                                <p:cTn id="1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75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7" grpId="0" animBg="1"/>
      <p:bldP spid="36" grpId="0" animBg="1"/>
      <p:bldP spid="35" grpId="0" animBg="1"/>
      <p:bldP spid="33" grpId="0" animBg="1"/>
      <p:bldP spid="5" grpId="0" animBg="1"/>
      <p:bldP spid="5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0" grpId="0" animBg="1"/>
      <p:bldP spid="21" grpId="0" animBg="1"/>
      <p:bldP spid="23" grpId="0" animBg="1"/>
      <p:bldP spid="25" grpId="0" animBg="1"/>
      <p:bldP spid="3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フリーフォーム 75"/>
          <p:cNvSpPr/>
          <p:nvPr userDrawn="1"/>
        </p:nvSpPr>
        <p:spPr>
          <a:xfrm>
            <a:off x="0" y="2909455"/>
            <a:ext cx="12193058" cy="1736436"/>
          </a:xfrm>
          <a:custGeom>
            <a:avLst/>
            <a:gdLst>
              <a:gd name="connsiteX0" fmla="*/ 0 w 18288000"/>
              <a:gd name="connsiteY0" fmla="*/ 1343891 h 2604654"/>
              <a:gd name="connsiteX1" fmla="*/ 2854036 w 18288000"/>
              <a:gd name="connsiteY1" fmla="*/ 2604654 h 2604654"/>
              <a:gd name="connsiteX2" fmla="*/ 5320145 w 18288000"/>
              <a:gd name="connsiteY2" fmla="*/ 1052945 h 2604654"/>
              <a:gd name="connsiteX3" fmla="*/ 7772400 w 18288000"/>
              <a:gd name="connsiteY3" fmla="*/ 2119745 h 2604654"/>
              <a:gd name="connsiteX4" fmla="*/ 10224655 w 18288000"/>
              <a:gd name="connsiteY4" fmla="*/ 512618 h 2604654"/>
              <a:gd name="connsiteX5" fmla="*/ 12718473 w 18288000"/>
              <a:gd name="connsiteY5" fmla="*/ 1579418 h 2604654"/>
              <a:gd name="connsiteX6" fmla="*/ 15184582 w 18288000"/>
              <a:gd name="connsiteY6" fmla="*/ 0 h 2604654"/>
              <a:gd name="connsiteX7" fmla="*/ 18288000 w 18288000"/>
              <a:gd name="connsiteY7" fmla="*/ 969818 h 2604654"/>
              <a:gd name="connsiteX8" fmla="*/ 18288000 w 18288000"/>
              <a:gd name="connsiteY8" fmla="*/ 969818 h 2604654"/>
              <a:gd name="connsiteX9" fmla="*/ 18288000 w 18288000"/>
              <a:gd name="connsiteY9" fmla="*/ 969818 h 2604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88000" h="2604654">
                <a:moveTo>
                  <a:pt x="0" y="1343891"/>
                </a:moveTo>
                <a:lnTo>
                  <a:pt x="2854036" y="2604654"/>
                </a:lnTo>
                <a:lnTo>
                  <a:pt x="5320145" y="1052945"/>
                </a:lnTo>
                <a:lnTo>
                  <a:pt x="7772400" y="2119745"/>
                </a:lnTo>
                <a:lnTo>
                  <a:pt x="10224655" y="512618"/>
                </a:lnTo>
                <a:lnTo>
                  <a:pt x="12718473" y="1579418"/>
                </a:lnTo>
                <a:lnTo>
                  <a:pt x="15184582" y="0"/>
                </a:lnTo>
                <a:lnTo>
                  <a:pt x="18288000" y="969818"/>
                </a:lnTo>
                <a:lnTo>
                  <a:pt x="18288000" y="969818"/>
                </a:lnTo>
                <a:lnTo>
                  <a:pt x="18288000" y="969818"/>
                </a:lnTo>
              </a:path>
            </a:pathLst>
          </a:custGeom>
          <a:noFill/>
          <a:ln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6" name="円/楕円 15"/>
          <p:cNvSpPr/>
          <p:nvPr userDrawn="1"/>
        </p:nvSpPr>
        <p:spPr>
          <a:xfrm>
            <a:off x="1662013" y="4424382"/>
            <a:ext cx="474208" cy="474167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7" name="円/楕円 16"/>
          <p:cNvSpPr/>
          <p:nvPr userDrawn="1"/>
        </p:nvSpPr>
        <p:spPr>
          <a:xfrm>
            <a:off x="3306141" y="3373548"/>
            <a:ext cx="474208" cy="474167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8" name="円/楕円 17"/>
          <p:cNvSpPr/>
          <p:nvPr userDrawn="1"/>
        </p:nvSpPr>
        <p:spPr>
          <a:xfrm>
            <a:off x="4950268" y="4074104"/>
            <a:ext cx="474208" cy="474167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9" name="円/楕円 18"/>
          <p:cNvSpPr/>
          <p:nvPr userDrawn="1"/>
        </p:nvSpPr>
        <p:spPr>
          <a:xfrm>
            <a:off x="6594395" y="3023270"/>
            <a:ext cx="474208" cy="474167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0" name="円/楕円 19"/>
          <p:cNvSpPr/>
          <p:nvPr userDrawn="1"/>
        </p:nvSpPr>
        <p:spPr>
          <a:xfrm>
            <a:off x="8238523" y="3723826"/>
            <a:ext cx="474208" cy="474167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1" name="円/楕円 20"/>
          <p:cNvSpPr/>
          <p:nvPr userDrawn="1"/>
        </p:nvSpPr>
        <p:spPr>
          <a:xfrm>
            <a:off x="9882650" y="2672992"/>
            <a:ext cx="474208" cy="474167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6516829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" name="円/楕円 4"/>
          <p:cNvSpPr/>
          <p:nvPr userDrawn="1"/>
        </p:nvSpPr>
        <p:spPr>
          <a:xfrm>
            <a:off x="1746704" y="4509065"/>
            <a:ext cx="304826" cy="3048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円/楕円 10"/>
          <p:cNvSpPr/>
          <p:nvPr userDrawn="1"/>
        </p:nvSpPr>
        <p:spPr>
          <a:xfrm>
            <a:off x="3390832" y="3458231"/>
            <a:ext cx="304826" cy="304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2" name="円/楕円 11"/>
          <p:cNvSpPr/>
          <p:nvPr userDrawn="1"/>
        </p:nvSpPr>
        <p:spPr>
          <a:xfrm>
            <a:off x="5034959" y="4158787"/>
            <a:ext cx="304826" cy="3048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3" name="円/楕円 12"/>
          <p:cNvSpPr/>
          <p:nvPr userDrawn="1"/>
        </p:nvSpPr>
        <p:spPr>
          <a:xfrm>
            <a:off x="6679086" y="3107953"/>
            <a:ext cx="304826" cy="3048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4" name="円/楕円 13"/>
          <p:cNvSpPr/>
          <p:nvPr userDrawn="1"/>
        </p:nvSpPr>
        <p:spPr>
          <a:xfrm>
            <a:off x="8323214" y="3808509"/>
            <a:ext cx="304826" cy="3048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5" name="円/楕円 14"/>
          <p:cNvSpPr/>
          <p:nvPr userDrawn="1"/>
        </p:nvSpPr>
        <p:spPr>
          <a:xfrm>
            <a:off x="9967341" y="2757675"/>
            <a:ext cx="304826" cy="3048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8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552705" y="4999454"/>
            <a:ext cx="2692824" cy="480053"/>
          </a:xfrm>
        </p:spPr>
        <p:txBody>
          <a:bodyPr anchor="b">
            <a:noAutofit/>
          </a:bodyPr>
          <a:lstStyle>
            <a:lvl1pPr algn="ctr">
              <a:defRPr sz="1867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546934" y="5503217"/>
            <a:ext cx="2704369" cy="815548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0" name="正方形/長方形 49"/>
          <p:cNvSpPr/>
          <p:nvPr userDrawn="1"/>
        </p:nvSpPr>
        <p:spPr>
          <a:xfrm>
            <a:off x="818904" y="5438278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4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2179734" y="2777971"/>
            <a:ext cx="2692824" cy="480053"/>
          </a:xfrm>
        </p:spPr>
        <p:txBody>
          <a:bodyPr anchor="b">
            <a:noAutofit/>
          </a:bodyPr>
          <a:lstStyle>
            <a:lvl1pPr algn="ctr">
              <a:defRPr sz="1867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5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2173962" y="1905181"/>
            <a:ext cx="2704369" cy="815548"/>
          </a:xfrm>
        </p:spPr>
        <p:txBody>
          <a:bodyPr anchor="b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6" name="正方形/長方形 55"/>
          <p:cNvSpPr/>
          <p:nvPr userDrawn="1"/>
        </p:nvSpPr>
        <p:spPr>
          <a:xfrm>
            <a:off x="2445932" y="2757676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0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3854249" y="4658522"/>
            <a:ext cx="2692824" cy="480053"/>
          </a:xfrm>
        </p:spPr>
        <p:txBody>
          <a:bodyPr anchor="b">
            <a:noAutofit/>
          </a:bodyPr>
          <a:lstStyle>
            <a:lvl1pPr algn="ctr">
              <a:defRPr sz="1867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1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3848477" y="5162285"/>
            <a:ext cx="2704369" cy="815548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2" name="正方形/長方形 61"/>
          <p:cNvSpPr/>
          <p:nvPr userDrawn="1"/>
        </p:nvSpPr>
        <p:spPr>
          <a:xfrm>
            <a:off x="4120447" y="5097346"/>
            <a:ext cx="2160427" cy="480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3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5475849" y="2473411"/>
            <a:ext cx="2692824" cy="480053"/>
          </a:xfrm>
        </p:spPr>
        <p:txBody>
          <a:bodyPr anchor="b">
            <a:noAutofit/>
          </a:bodyPr>
          <a:lstStyle>
            <a:lvl1pPr algn="ctr">
              <a:defRPr sz="1867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4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5470078" y="1600621"/>
            <a:ext cx="2704369" cy="815548"/>
          </a:xfrm>
        </p:spPr>
        <p:txBody>
          <a:bodyPr anchor="b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5" name="正方形/長方形 64"/>
          <p:cNvSpPr/>
          <p:nvPr userDrawn="1"/>
        </p:nvSpPr>
        <p:spPr>
          <a:xfrm>
            <a:off x="5742048" y="2453116"/>
            <a:ext cx="2160427" cy="480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6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7133266" y="4299008"/>
            <a:ext cx="2692824" cy="480053"/>
          </a:xfrm>
        </p:spPr>
        <p:txBody>
          <a:bodyPr anchor="b">
            <a:noAutofit/>
          </a:bodyPr>
          <a:lstStyle>
            <a:lvl1pPr algn="ctr">
              <a:defRPr sz="1867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7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7127494" y="4802770"/>
            <a:ext cx="2704369" cy="815548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68" name="正方形/長方形 67"/>
          <p:cNvSpPr/>
          <p:nvPr userDrawn="1"/>
        </p:nvSpPr>
        <p:spPr>
          <a:xfrm>
            <a:off x="7399464" y="4737832"/>
            <a:ext cx="2160427" cy="4800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9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8764104" y="2112953"/>
            <a:ext cx="2692824" cy="480053"/>
          </a:xfrm>
        </p:spPr>
        <p:txBody>
          <a:bodyPr anchor="b">
            <a:noAutofit/>
          </a:bodyPr>
          <a:lstStyle>
            <a:lvl1pPr algn="ctr">
              <a:defRPr sz="1867" i="0" baseline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0" name="テキスト プレースホルダー 6"/>
          <p:cNvSpPr>
            <a:spLocks noGrp="1"/>
          </p:cNvSpPr>
          <p:nvPr>
            <p:ph type="body" sz="quarter" idx="34" hasCustomPrompt="1"/>
          </p:nvPr>
        </p:nvSpPr>
        <p:spPr>
          <a:xfrm>
            <a:off x="8758332" y="1240163"/>
            <a:ext cx="2704369" cy="815548"/>
          </a:xfrm>
        </p:spPr>
        <p:txBody>
          <a:bodyPr anchor="b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1" name="正方形/長方形 70"/>
          <p:cNvSpPr/>
          <p:nvPr userDrawn="1"/>
        </p:nvSpPr>
        <p:spPr>
          <a:xfrm>
            <a:off x="9030303" y="2092658"/>
            <a:ext cx="2160427" cy="4800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</p:spTree>
    <p:extLst>
      <p:ext uri="{BB962C8B-B14F-4D97-AF65-F5344CB8AC3E}">
        <p14:creationId xmlns:p14="http://schemas.microsoft.com/office/powerpoint/2010/main" val="240358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750"/>
                            </p:stCondLst>
                            <p:childTnLst>
                              <p:par>
                                <p:cTn id="57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1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75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250"/>
                            </p:stCondLst>
                            <p:childTnLst>
                              <p:par>
                                <p:cTn id="89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1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1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25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750"/>
                            </p:stCondLst>
                            <p:childTnLst>
                              <p:par>
                                <p:cTn id="121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1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5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48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4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animBg="1"/>
      <p:bldP spid="60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animBg="1"/>
      <p:bldP spid="63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animBg="1"/>
      <p:bldP spid="66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animBg="1"/>
      <p:bldP spid="69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wor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62380" y="2036846"/>
            <a:ext cx="4094123" cy="1165789"/>
          </a:xfrm>
        </p:spPr>
        <p:txBody>
          <a:bodyPr>
            <a:noAutofit/>
          </a:bodyPr>
          <a:lstStyle>
            <a:lvl1pPr algn="r">
              <a:defRPr sz="5334"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円/楕円 4"/>
          <p:cNvSpPr/>
          <p:nvPr/>
        </p:nvSpPr>
        <p:spPr>
          <a:xfrm>
            <a:off x="4232380" y="3943396"/>
            <a:ext cx="452768" cy="4527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6" name="円/楕円 5"/>
          <p:cNvSpPr/>
          <p:nvPr/>
        </p:nvSpPr>
        <p:spPr>
          <a:xfrm>
            <a:off x="5082888" y="2481227"/>
            <a:ext cx="576114" cy="57606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7" name="円/楕円 6"/>
          <p:cNvSpPr/>
          <p:nvPr/>
        </p:nvSpPr>
        <p:spPr>
          <a:xfrm>
            <a:off x="4858968" y="3264304"/>
            <a:ext cx="905536" cy="90545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8" name="円/楕円 7"/>
          <p:cNvSpPr/>
          <p:nvPr/>
        </p:nvSpPr>
        <p:spPr>
          <a:xfrm>
            <a:off x="5964292" y="2180862"/>
            <a:ext cx="399576" cy="39954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9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6104751" y="2862132"/>
            <a:ext cx="5176275" cy="2055033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0" y="0"/>
            <a:ext cx="12192000" cy="745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1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1867">
                <a:solidFill>
                  <a:schemeClr val="bg1"/>
                </a:solidFill>
              </a:defRPr>
            </a:lvl1pPr>
          </a:lstStyle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0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" presetClass="entr" presetSubtype="6" decel="10000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6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00"/>
                            </p:stCondLst>
                            <p:childTnLst>
                              <p:par>
                                <p:cTn id="47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>
        <p:tmplLst>
          <p:tmpl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o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0" name="直角三角形 9"/>
          <p:cNvSpPr/>
          <p:nvPr userDrawn="1"/>
        </p:nvSpPr>
        <p:spPr>
          <a:xfrm>
            <a:off x="5941698" y="2849639"/>
            <a:ext cx="1166081" cy="1165980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直角三角形 10"/>
          <p:cNvSpPr/>
          <p:nvPr userDrawn="1"/>
        </p:nvSpPr>
        <p:spPr>
          <a:xfrm rot="10800000">
            <a:off x="5941696" y="2849639"/>
            <a:ext cx="1166081" cy="116598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2" name="直角三角形 11"/>
          <p:cNvSpPr/>
          <p:nvPr userDrawn="1"/>
        </p:nvSpPr>
        <p:spPr>
          <a:xfrm>
            <a:off x="5941698" y="1683659"/>
            <a:ext cx="1166081" cy="1165980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直角三角形 12"/>
          <p:cNvSpPr/>
          <p:nvPr userDrawn="1"/>
        </p:nvSpPr>
        <p:spPr>
          <a:xfrm rot="5400000">
            <a:off x="5941748" y="4015569"/>
            <a:ext cx="1165980" cy="1166081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4" name="直角三角形 13"/>
          <p:cNvSpPr/>
          <p:nvPr userDrawn="1"/>
        </p:nvSpPr>
        <p:spPr>
          <a:xfrm rot="16200000">
            <a:off x="5941749" y="4015568"/>
            <a:ext cx="1165980" cy="1166081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5" name="直角三角形 14"/>
          <p:cNvSpPr/>
          <p:nvPr userDrawn="1"/>
        </p:nvSpPr>
        <p:spPr>
          <a:xfrm rot="5400000">
            <a:off x="7107830" y="4015569"/>
            <a:ext cx="1165980" cy="1166081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6" name="直角三角形 15"/>
          <p:cNvSpPr/>
          <p:nvPr userDrawn="1"/>
        </p:nvSpPr>
        <p:spPr>
          <a:xfrm rot="10800000">
            <a:off x="4775615" y="4015620"/>
            <a:ext cx="1166081" cy="1165980"/>
          </a:xfrm>
          <a:prstGeom prst="rt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7" name="直角三角形 16"/>
          <p:cNvSpPr/>
          <p:nvPr userDrawn="1"/>
        </p:nvSpPr>
        <p:spPr>
          <a:xfrm>
            <a:off x="4775616" y="4015621"/>
            <a:ext cx="1166081" cy="116598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8" name="直角三角形 17"/>
          <p:cNvSpPr/>
          <p:nvPr userDrawn="1"/>
        </p:nvSpPr>
        <p:spPr>
          <a:xfrm rot="10800000">
            <a:off x="4775615" y="5181601"/>
            <a:ext cx="1166081" cy="1165980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9" name="直角三角形 18"/>
          <p:cNvSpPr/>
          <p:nvPr userDrawn="1"/>
        </p:nvSpPr>
        <p:spPr>
          <a:xfrm rot="16200000">
            <a:off x="4775664" y="2849590"/>
            <a:ext cx="1165980" cy="1166081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0" name="直角三角形 19"/>
          <p:cNvSpPr/>
          <p:nvPr userDrawn="1"/>
        </p:nvSpPr>
        <p:spPr>
          <a:xfrm rot="5400000">
            <a:off x="4775663" y="2849591"/>
            <a:ext cx="1165980" cy="1166081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1" name="直角三角形 20"/>
          <p:cNvSpPr/>
          <p:nvPr userDrawn="1"/>
        </p:nvSpPr>
        <p:spPr>
          <a:xfrm rot="16200000">
            <a:off x="3609582" y="2849590"/>
            <a:ext cx="1165980" cy="1166081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2" name="山形 21"/>
          <p:cNvSpPr/>
          <p:nvPr userDrawn="1"/>
        </p:nvSpPr>
        <p:spPr>
          <a:xfrm rot="5400000">
            <a:off x="6168437" y="3550362"/>
            <a:ext cx="240027" cy="26964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23" name="山形 22"/>
          <p:cNvSpPr/>
          <p:nvPr userDrawn="1"/>
        </p:nvSpPr>
        <p:spPr>
          <a:xfrm rot="10800000">
            <a:off x="6168427" y="4247059"/>
            <a:ext cx="240047" cy="26961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24" name="山形 23"/>
          <p:cNvSpPr/>
          <p:nvPr userDrawn="1"/>
        </p:nvSpPr>
        <p:spPr>
          <a:xfrm rot="16200000">
            <a:off x="5427390" y="4247048"/>
            <a:ext cx="240027" cy="26964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25" name="山形 24"/>
          <p:cNvSpPr/>
          <p:nvPr userDrawn="1"/>
        </p:nvSpPr>
        <p:spPr>
          <a:xfrm>
            <a:off x="5412583" y="3565169"/>
            <a:ext cx="240047" cy="269619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26" name="図プレースホルダー 12"/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6599178" y="2943639"/>
            <a:ext cx="416830" cy="416794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7" name="図プレースホルダー 12"/>
          <p:cNvSpPr>
            <a:spLocks noGrp="1"/>
          </p:cNvSpPr>
          <p:nvPr userDrawn="1">
            <p:ph type="pic" sz="quarter" idx="18" hasCustomPrompt="1"/>
          </p:nvPr>
        </p:nvSpPr>
        <p:spPr>
          <a:xfrm>
            <a:off x="6599178" y="4675680"/>
            <a:ext cx="416830" cy="416794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8" name="図プレースホルダー 12"/>
          <p:cNvSpPr>
            <a:spLocks noGrp="1"/>
          </p:cNvSpPr>
          <p:nvPr userDrawn="1">
            <p:ph type="pic" sz="quarter" idx="19" hasCustomPrompt="1"/>
          </p:nvPr>
        </p:nvSpPr>
        <p:spPr>
          <a:xfrm>
            <a:off x="4857311" y="4675680"/>
            <a:ext cx="416830" cy="416794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9" name="図プレースホルダー 12"/>
          <p:cNvSpPr>
            <a:spLocks noGrp="1"/>
          </p:cNvSpPr>
          <p:nvPr userDrawn="1">
            <p:ph type="pic" sz="quarter" idx="20" hasCustomPrompt="1"/>
          </p:nvPr>
        </p:nvSpPr>
        <p:spPr>
          <a:xfrm>
            <a:off x="4857311" y="2943639"/>
            <a:ext cx="416830" cy="416794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0" name="テキスト プレースホルダー 6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7141647" y="2873826"/>
            <a:ext cx="3885886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7141648" y="3265715"/>
            <a:ext cx="4374976" cy="633787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5989123" y="5225143"/>
            <a:ext cx="3885886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5989124" y="5617033"/>
            <a:ext cx="4374976" cy="633787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6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55853" y="4108913"/>
            <a:ext cx="3885886" cy="480053"/>
          </a:xfrm>
        </p:spPr>
        <p:txBody>
          <a:bodyPr anchor="t">
            <a:noAutofit/>
          </a:bodyPr>
          <a:lstStyle>
            <a:lvl1pPr algn="r">
              <a:defRPr sz="2133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6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512883" y="4500803"/>
            <a:ext cx="4222891" cy="633787"/>
          </a:xfrm>
        </p:spPr>
        <p:txBody>
          <a:bodyPr anchor="t">
            <a:noAutofit/>
          </a:bodyPr>
          <a:lstStyle>
            <a:lvl1pPr algn="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2007421" y="1733189"/>
            <a:ext cx="3885886" cy="480053"/>
          </a:xfrm>
        </p:spPr>
        <p:txBody>
          <a:bodyPr anchor="t">
            <a:noAutofit/>
          </a:bodyPr>
          <a:lstStyle>
            <a:lvl1pPr algn="r">
              <a:defRPr sz="2133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1664451" y="2125079"/>
            <a:ext cx="4222891" cy="633787"/>
          </a:xfrm>
        </p:spPr>
        <p:txBody>
          <a:bodyPr anchor="t">
            <a:noAutofit/>
          </a:bodyPr>
          <a:lstStyle>
            <a:lvl1pPr algn="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417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2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3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600"/>
                            </p:stCondLst>
                            <p:childTnLst>
                              <p:par>
                                <p:cTn id="6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1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600"/>
                            </p:stCondLst>
                            <p:childTnLst>
                              <p:par>
                                <p:cTn id="7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1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600"/>
                            </p:stCondLst>
                            <p:childTnLst>
                              <p:par>
                                <p:cTn id="8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1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600"/>
                            </p:stCondLst>
                            <p:childTnLst>
                              <p:par>
                                <p:cTn id="9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100"/>
                            </p:stCondLst>
                            <p:childTnLst>
                              <p:par>
                                <p:cTn id="98" presetID="2" presetClass="entr" presetSubtype="1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1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950"/>
                            </p:stCondLst>
                            <p:childTnLst>
                              <p:par>
                                <p:cTn id="107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800"/>
                            </p:stCondLst>
                            <p:childTnLst>
                              <p:par>
                                <p:cTn id="116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8650"/>
                            </p:stCondLst>
                            <p:childTnLst>
                              <p:par>
                                <p:cTn id="125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3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 userDrawn="1"/>
        </p:nvGrpSpPr>
        <p:grpSpPr>
          <a:xfrm>
            <a:off x="483957" y="1988581"/>
            <a:ext cx="11708043" cy="1650504"/>
            <a:chOff x="725872" y="2982872"/>
            <a:chExt cx="17560541" cy="2475756"/>
          </a:xfrm>
        </p:grpSpPr>
        <p:sp>
          <p:nvSpPr>
            <p:cNvPr id="25" name="正方形/長方形 24"/>
            <p:cNvSpPr/>
            <p:nvPr userDrawn="1"/>
          </p:nvSpPr>
          <p:spPr>
            <a:xfrm>
              <a:off x="10548745" y="2982873"/>
              <a:ext cx="7737668" cy="1332289"/>
            </a:xfrm>
            <a:prstGeom prst="rect">
              <a:avLst/>
            </a:prstGeom>
            <a:solidFill>
              <a:schemeClr val="accent1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  <p:sp>
          <p:nvSpPr>
            <p:cNvPr id="26" name="正方形/長方形 4"/>
            <p:cNvSpPr/>
            <p:nvPr userDrawn="1"/>
          </p:nvSpPr>
          <p:spPr>
            <a:xfrm>
              <a:off x="8217884" y="2982872"/>
              <a:ext cx="2330858" cy="2475754"/>
            </a:xfrm>
            <a:custGeom>
              <a:avLst/>
              <a:gdLst/>
              <a:ahLst/>
              <a:cxnLst/>
              <a:rect l="l" t="t" r="r" b="b"/>
              <a:pathLst>
                <a:path w="2330858" h="2475754">
                  <a:moveTo>
                    <a:pt x="0" y="0"/>
                  </a:moveTo>
                  <a:lnTo>
                    <a:pt x="2330857" y="0"/>
                  </a:lnTo>
                  <a:lnTo>
                    <a:pt x="2330857" y="1332289"/>
                  </a:lnTo>
                  <a:lnTo>
                    <a:pt x="2330858" y="1332289"/>
                  </a:lnTo>
                  <a:lnTo>
                    <a:pt x="2330858" y="1332290"/>
                  </a:lnTo>
                  <a:lnTo>
                    <a:pt x="2" y="2475754"/>
                  </a:lnTo>
                  <a:lnTo>
                    <a:pt x="1" y="2475754"/>
                  </a:lnTo>
                  <a:lnTo>
                    <a:pt x="1" y="2286931"/>
                  </a:lnTo>
                  <a:lnTo>
                    <a:pt x="0" y="2286931"/>
                  </a:lnTo>
                  <a:lnTo>
                    <a:pt x="0" y="2286929"/>
                  </a:lnTo>
                  <a:lnTo>
                    <a:pt x="2330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  <p:sp>
          <p:nvSpPr>
            <p:cNvPr id="27" name="正方形/長方形 24"/>
            <p:cNvSpPr/>
            <p:nvPr userDrawn="1"/>
          </p:nvSpPr>
          <p:spPr>
            <a:xfrm>
              <a:off x="725872" y="5269804"/>
              <a:ext cx="7492017" cy="188824"/>
            </a:xfrm>
            <a:custGeom>
              <a:avLst/>
              <a:gdLst/>
              <a:ahLst/>
              <a:cxnLst/>
              <a:rect l="l" t="t" r="r" b="b"/>
              <a:pathLst>
                <a:path w="7492017" h="188824">
                  <a:moveTo>
                    <a:pt x="188824" y="0"/>
                  </a:moveTo>
                  <a:lnTo>
                    <a:pt x="7492017" y="0"/>
                  </a:lnTo>
                  <a:lnTo>
                    <a:pt x="7492017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</p:grpSp>
      <p:grpSp>
        <p:nvGrpSpPr>
          <p:cNvPr id="6" name="グループ化 5"/>
          <p:cNvGrpSpPr/>
          <p:nvPr userDrawn="1"/>
        </p:nvGrpSpPr>
        <p:grpSpPr>
          <a:xfrm>
            <a:off x="325279" y="2909557"/>
            <a:ext cx="11866721" cy="888193"/>
            <a:chOff x="487876" y="4364335"/>
            <a:chExt cx="17798537" cy="1332290"/>
          </a:xfrm>
        </p:grpSpPr>
        <p:sp>
          <p:nvSpPr>
            <p:cNvPr id="24" name="正方形/長方形 23"/>
            <p:cNvSpPr/>
            <p:nvPr userDrawn="1"/>
          </p:nvSpPr>
          <p:spPr>
            <a:xfrm>
              <a:off x="10548745" y="4364335"/>
              <a:ext cx="7737668" cy="1332289"/>
            </a:xfrm>
            <a:prstGeom prst="rect">
              <a:avLst/>
            </a:prstGeom>
            <a:solidFill>
              <a:schemeClr val="accent3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  <p:sp>
          <p:nvSpPr>
            <p:cNvPr id="28" name="正方形/長方形 25"/>
            <p:cNvSpPr/>
            <p:nvPr userDrawn="1"/>
          </p:nvSpPr>
          <p:spPr>
            <a:xfrm>
              <a:off x="487876" y="5507800"/>
              <a:ext cx="7730013" cy="188824"/>
            </a:xfrm>
            <a:custGeom>
              <a:avLst/>
              <a:gdLst/>
              <a:ahLst/>
              <a:cxnLst/>
              <a:rect l="l" t="t" r="r" b="b"/>
              <a:pathLst>
                <a:path w="7730013" h="188824">
                  <a:moveTo>
                    <a:pt x="188824" y="0"/>
                  </a:moveTo>
                  <a:lnTo>
                    <a:pt x="7730013" y="0"/>
                  </a:lnTo>
                  <a:lnTo>
                    <a:pt x="7730013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  <p:sp>
          <p:nvSpPr>
            <p:cNvPr id="29" name="直角三角形 31"/>
            <p:cNvSpPr/>
            <p:nvPr userDrawn="1"/>
          </p:nvSpPr>
          <p:spPr>
            <a:xfrm rot="16200000">
              <a:off x="8717170" y="3865052"/>
              <a:ext cx="1332288" cy="2330857"/>
            </a:xfrm>
            <a:custGeom>
              <a:avLst/>
              <a:gdLst/>
              <a:ahLst/>
              <a:cxnLst/>
              <a:rect l="l" t="t" r="r" b="b"/>
              <a:pathLst>
                <a:path w="1332288" h="2330857">
                  <a:moveTo>
                    <a:pt x="1332288" y="2330856"/>
                  </a:moveTo>
                  <a:lnTo>
                    <a:pt x="188824" y="2330856"/>
                  </a:lnTo>
                  <a:lnTo>
                    <a:pt x="188824" y="2330857"/>
                  </a:lnTo>
                  <a:lnTo>
                    <a:pt x="0" y="2330857"/>
                  </a:lnTo>
                  <a:lnTo>
                    <a:pt x="0" y="3"/>
                  </a:lnTo>
                  <a:lnTo>
                    <a:pt x="188824" y="3"/>
                  </a:lnTo>
                  <a:lnTo>
                    <a:pt x="188824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</p:grpSp>
      <p:grpSp>
        <p:nvGrpSpPr>
          <p:cNvPr id="37" name="グループ化 36"/>
          <p:cNvGrpSpPr/>
          <p:nvPr userDrawn="1"/>
        </p:nvGrpSpPr>
        <p:grpSpPr>
          <a:xfrm>
            <a:off x="483957" y="3989855"/>
            <a:ext cx="11708043" cy="1650504"/>
            <a:chOff x="725872" y="5984782"/>
            <a:chExt cx="17560541" cy="2475756"/>
          </a:xfrm>
        </p:grpSpPr>
        <p:sp>
          <p:nvSpPr>
            <p:cNvPr id="31" name="正方形/長方形 30"/>
            <p:cNvSpPr/>
            <p:nvPr userDrawn="1"/>
          </p:nvSpPr>
          <p:spPr>
            <a:xfrm flipV="1">
              <a:off x="10548745" y="7128248"/>
              <a:ext cx="7737668" cy="1332289"/>
            </a:xfrm>
            <a:prstGeom prst="rect">
              <a:avLst/>
            </a:prstGeom>
            <a:solidFill>
              <a:schemeClr val="accent5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  <p:sp>
          <p:nvSpPr>
            <p:cNvPr id="32" name="正方形/長方形 4"/>
            <p:cNvSpPr/>
            <p:nvPr userDrawn="1"/>
          </p:nvSpPr>
          <p:spPr>
            <a:xfrm flipV="1">
              <a:off x="8217884" y="5984784"/>
              <a:ext cx="2330858" cy="2475754"/>
            </a:xfrm>
            <a:custGeom>
              <a:avLst/>
              <a:gdLst/>
              <a:ahLst/>
              <a:cxnLst/>
              <a:rect l="l" t="t" r="r" b="b"/>
              <a:pathLst>
                <a:path w="2330858" h="2475754">
                  <a:moveTo>
                    <a:pt x="0" y="0"/>
                  </a:moveTo>
                  <a:lnTo>
                    <a:pt x="2330857" y="0"/>
                  </a:lnTo>
                  <a:lnTo>
                    <a:pt x="2330857" y="1332289"/>
                  </a:lnTo>
                  <a:lnTo>
                    <a:pt x="2330858" y="1332289"/>
                  </a:lnTo>
                  <a:lnTo>
                    <a:pt x="2330858" y="1332290"/>
                  </a:lnTo>
                  <a:lnTo>
                    <a:pt x="2" y="2475754"/>
                  </a:lnTo>
                  <a:lnTo>
                    <a:pt x="1" y="2475754"/>
                  </a:lnTo>
                  <a:lnTo>
                    <a:pt x="1" y="2286931"/>
                  </a:lnTo>
                  <a:lnTo>
                    <a:pt x="0" y="2286931"/>
                  </a:lnTo>
                  <a:lnTo>
                    <a:pt x="0" y="2286929"/>
                  </a:lnTo>
                  <a:lnTo>
                    <a:pt x="2330855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  <p:sp>
          <p:nvSpPr>
            <p:cNvPr id="33" name="正方形/長方形 24"/>
            <p:cNvSpPr/>
            <p:nvPr userDrawn="1"/>
          </p:nvSpPr>
          <p:spPr>
            <a:xfrm flipV="1">
              <a:off x="725872" y="5984782"/>
              <a:ext cx="7492017" cy="188824"/>
            </a:xfrm>
            <a:custGeom>
              <a:avLst/>
              <a:gdLst/>
              <a:ahLst/>
              <a:cxnLst/>
              <a:rect l="l" t="t" r="r" b="b"/>
              <a:pathLst>
                <a:path w="7492017" h="188824">
                  <a:moveTo>
                    <a:pt x="188824" y="0"/>
                  </a:moveTo>
                  <a:lnTo>
                    <a:pt x="7492017" y="0"/>
                  </a:lnTo>
                  <a:lnTo>
                    <a:pt x="7492017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</p:grpSp>
      <p:grpSp>
        <p:nvGrpSpPr>
          <p:cNvPr id="36" name="グループ化 35"/>
          <p:cNvGrpSpPr/>
          <p:nvPr userDrawn="1"/>
        </p:nvGrpSpPr>
        <p:grpSpPr>
          <a:xfrm>
            <a:off x="325279" y="3831191"/>
            <a:ext cx="11866721" cy="888193"/>
            <a:chOff x="487876" y="5746786"/>
            <a:chExt cx="17798537" cy="1332289"/>
          </a:xfrm>
        </p:grpSpPr>
        <p:sp>
          <p:nvSpPr>
            <p:cNvPr id="30" name="正方形/長方形 29"/>
            <p:cNvSpPr/>
            <p:nvPr userDrawn="1"/>
          </p:nvSpPr>
          <p:spPr>
            <a:xfrm flipV="1">
              <a:off x="10548745" y="5746786"/>
              <a:ext cx="7737668" cy="1332289"/>
            </a:xfrm>
            <a:prstGeom prst="rect">
              <a:avLst/>
            </a:prstGeom>
            <a:solidFill>
              <a:schemeClr val="accent2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  <p:sp>
          <p:nvSpPr>
            <p:cNvPr id="34" name="正方形/長方形 25"/>
            <p:cNvSpPr/>
            <p:nvPr userDrawn="1"/>
          </p:nvSpPr>
          <p:spPr>
            <a:xfrm flipV="1">
              <a:off x="487876" y="5746786"/>
              <a:ext cx="7730013" cy="188824"/>
            </a:xfrm>
            <a:custGeom>
              <a:avLst/>
              <a:gdLst/>
              <a:ahLst/>
              <a:cxnLst/>
              <a:rect l="l" t="t" r="r" b="b"/>
              <a:pathLst>
                <a:path w="7730013" h="188824">
                  <a:moveTo>
                    <a:pt x="188824" y="0"/>
                  </a:moveTo>
                  <a:lnTo>
                    <a:pt x="7730013" y="0"/>
                  </a:lnTo>
                  <a:lnTo>
                    <a:pt x="7730013" y="188824"/>
                  </a:lnTo>
                  <a:lnTo>
                    <a:pt x="0" y="1888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  <p:sp>
          <p:nvSpPr>
            <p:cNvPr id="35" name="直角三角形 31"/>
            <p:cNvSpPr/>
            <p:nvPr userDrawn="1"/>
          </p:nvSpPr>
          <p:spPr>
            <a:xfrm rot="5400000" flipV="1">
              <a:off x="8717170" y="5247501"/>
              <a:ext cx="1332288" cy="2330857"/>
            </a:xfrm>
            <a:custGeom>
              <a:avLst/>
              <a:gdLst/>
              <a:ahLst/>
              <a:cxnLst/>
              <a:rect l="l" t="t" r="r" b="b"/>
              <a:pathLst>
                <a:path w="1332288" h="2330857">
                  <a:moveTo>
                    <a:pt x="1332288" y="2330856"/>
                  </a:moveTo>
                  <a:lnTo>
                    <a:pt x="188824" y="2330856"/>
                  </a:lnTo>
                  <a:lnTo>
                    <a:pt x="188824" y="2330857"/>
                  </a:lnTo>
                  <a:lnTo>
                    <a:pt x="0" y="2330857"/>
                  </a:lnTo>
                  <a:lnTo>
                    <a:pt x="0" y="3"/>
                  </a:lnTo>
                  <a:lnTo>
                    <a:pt x="188824" y="3"/>
                  </a:lnTo>
                  <a:lnTo>
                    <a:pt x="18882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>
                <a:solidFill>
                  <a:schemeClr val="accent6"/>
                </a:solidFill>
              </a:endParaRPr>
            </a:p>
          </p:txBody>
        </p:sp>
      </p:grpSp>
      <p:sp>
        <p:nvSpPr>
          <p:cNvPr id="2" name="タイトル 1"/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3" name="図プレースホルダー 7"/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7199748" y="2220269"/>
            <a:ext cx="419744" cy="419708"/>
          </a:xfrm>
        </p:spPr>
        <p:txBody>
          <a:bodyPr>
            <a:normAutofit/>
          </a:bodyPr>
          <a:lstStyle>
            <a:lvl1pPr>
              <a:defRPr sz="733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4" name="図プレースホルダー 7"/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7199748" y="3138210"/>
            <a:ext cx="419744" cy="419708"/>
          </a:xfrm>
        </p:spPr>
        <p:txBody>
          <a:bodyPr>
            <a:normAutofit/>
          </a:bodyPr>
          <a:lstStyle>
            <a:lvl1pPr>
              <a:defRPr sz="733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5" name="図プレースホルダー 7"/>
          <p:cNvSpPr>
            <a:spLocks noGrp="1"/>
          </p:cNvSpPr>
          <p:nvPr userDrawn="1">
            <p:ph type="pic" sz="quarter" idx="18" hasCustomPrompt="1"/>
          </p:nvPr>
        </p:nvSpPr>
        <p:spPr>
          <a:xfrm>
            <a:off x="7199748" y="4047801"/>
            <a:ext cx="419744" cy="419708"/>
          </a:xfrm>
        </p:spPr>
        <p:txBody>
          <a:bodyPr>
            <a:normAutofit/>
          </a:bodyPr>
          <a:lstStyle>
            <a:lvl1pPr>
              <a:defRPr sz="733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6" name="図プレースホルダー 7"/>
          <p:cNvSpPr>
            <a:spLocks noGrp="1"/>
          </p:cNvSpPr>
          <p:nvPr userDrawn="1">
            <p:ph type="pic" sz="quarter" idx="19" hasCustomPrompt="1"/>
          </p:nvPr>
        </p:nvSpPr>
        <p:spPr>
          <a:xfrm>
            <a:off x="7199748" y="4957392"/>
            <a:ext cx="419744" cy="419708"/>
          </a:xfrm>
        </p:spPr>
        <p:txBody>
          <a:bodyPr>
            <a:normAutofit/>
          </a:bodyPr>
          <a:lstStyle>
            <a:lvl1pPr>
              <a:defRPr sz="733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7715354" y="2032666"/>
            <a:ext cx="3982326" cy="788131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7715354" y="2962109"/>
            <a:ext cx="3982326" cy="788131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7715354" y="3879073"/>
            <a:ext cx="3982326" cy="788131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7715354" y="4796373"/>
            <a:ext cx="3982326" cy="788131"/>
          </a:xfrm>
        </p:spPr>
        <p:txBody>
          <a:bodyPr anchor="ctr">
            <a:noAutofit/>
          </a:bodyPr>
          <a:lstStyle>
            <a:lvl1pPr algn="l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694931" y="2014562"/>
            <a:ext cx="4560902" cy="147542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933" spc="0" baseline="0">
                <a:solidFill>
                  <a:schemeClr val="tx2"/>
                </a:solidFill>
                <a:latin typeface="Route 159 Light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694931" y="4211308"/>
            <a:ext cx="4560902" cy="1703233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333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25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50"/>
                            </p:stCondLst>
                            <p:childTnLst>
                              <p:par>
                                <p:cTn id="62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3" grpId="0"/>
      <p:bldP spid="14" grpId="0"/>
      <p:bldP spid="15" grpId="0"/>
      <p:bldP spid="16" grpId="0"/>
      <p:bldP spid="1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9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>
        <p:tmplLst>
          <p:tmpl>
            <p:tnLst>
              <p:par>
                <p:cTn presetID="2" presetClass="entr" presetSubtype="8" decel="10000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" name="正方形/長方形 4"/>
          <p:cNvSpPr/>
          <p:nvPr userDrawn="1"/>
        </p:nvSpPr>
        <p:spPr>
          <a:xfrm>
            <a:off x="5950263" y="2692400"/>
            <a:ext cx="91932" cy="41656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9" name="正方形/長方形 8"/>
          <p:cNvSpPr/>
          <p:nvPr userDrawn="1"/>
        </p:nvSpPr>
        <p:spPr>
          <a:xfrm>
            <a:off x="6149804" y="2190480"/>
            <a:ext cx="91932" cy="466752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349344" y="3326113"/>
            <a:ext cx="91934" cy="35318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5750722" y="4895273"/>
            <a:ext cx="91933" cy="196272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5551182" y="3790920"/>
            <a:ext cx="90826" cy="306708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548886" y="4461746"/>
            <a:ext cx="91932" cy="23962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6" name="正方形/長方形 15"/>
          <p:cNvSpPr/>
          <p:nvPr userDrawn="1"/>
        </p:nvSpPr>
        <p:spPr>
          <a:xfrm rot="16200000">
            <a:off x="3894768" y="870805"/>
            <a:ext cx="91201" cy="50018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7" name="円/楕円 16"/>
          <p:cNvSpPr/>
          <p:nvPr userDrawn="1"/>
        </p:nvSpPr>
        <p:spPr>
          <a:xfrm>
            <a:off x="747465" y="2983785"/>
            <a:ext cx="775922" cy="77585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8" name="円/楕円 17"/>
          <p:cNvSpPr/>
          <p:nvPr userDrawn="1"/>
        </p:nvSpPr>
        <p:spPr>
          <a:xfrm>
            <a:off x="2463512" y="1848153"/>
            <a:ext cx="775922" cy="77585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9" name="円/楕円 18"/>
          <p:cNvSpPr/>
          <p:nvPr userDrawn="1"/>
        </p:nvSpPr>
        <p:spPr>
          <a:xfrm>
            <a:off x="1771260" y="4119419"/>
            <a:ext cx="775922" cy="77585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0" name="円/楕円 19"/>
          <p:cNvSpPr/>
          <p:nvPr userDrawn="1"/>
        </p:nvSpPr>
        <p:spPr>
          <a:xfrm>
            <a:off x="10565276" y="3448592"/>
            <a:ext cx="775922" cy="77585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1" name="円/楕円 20"/>
          <p:cNvSpPr/>
          <p:nvPr userDrawn="1"/>
        </p:nvSpPr>
        <p:spPr>
          <a:xfrm>
            <a:off x="8957360" y="2350072"/>
            <a:ext cx="775922" cy="77585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2" name="円/楕円 21"/>
          <p:cNvSpPr/>
          <p:nvPr userDrawn="1"/>
        </p:nvSpPr>
        <p:spPr>
          <a:xfrm>
            <a:off x="9345321" y="4547113"/>
            <a:ext cx="775922" cy="77585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3" name="正方形/長方形 22"/>
          <p:cNvSpPr/>
          <p:nvPr userDrawn="1"/>
        </p:nvSpPr>
        <p:spPr>
          <a:xfrm rot="16200000">
            <a:off x="4506565" y="2418693"/>
            <a:ext cx="91201" cy="417730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4" name="正方形/長方形 23"/>
          <p:cNvSpPr/>
          <p:nvPr userDrawn="1"/>
        </p:nvSpPr>
        <p:spPr>
          <a:xfrm rot="16200000">
            <a:off x="4638969" y="678913"/>
            <a:ext cx="91200" cy="31143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5" name="正方形/長方形 24"/>
          <p:cNvSpPr/>
          <p:nvPr userDrawn="1"/>
        </p:nvSpPr>
        <p:spPr>
          <a:xfrm rot="16200000">
            <a:off x="7451124" y="1191539"/>
            <a:ext cx="91200" cy="30929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7" name="正方形/長方形 26"/>
          <p:cNvSpPr/>
          <p:nvPr userDrawn="1"/>
        </p:nvSpPr>
        <p:spPr>
          <a:xfrm rot="16200000">
            <a:off x="8085623" y="1256479"/>
            <a:ext cx="91200" cy="51600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8" name="正方形/長方形 27"/>
          <p:cNvSpPr/>
          <p:nvPr userDrawn="1"/>
        </p:nvSpPr>
        <p:spPr>
          <a:xfrm rot="16200000">
            <a:off x="7567273" y="3072889"/>
            <a:ext cx="91200" cy="37243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9" name="直角三角形 28"/>
          <p:cNvSpPr>
            <a:spLocks noChangeAspect="1"/>
          </p:cNvSpPr>
          <p:nvPr userDrawn="1"/>
        </p:nvSpPr>
        <p:spPr>
          <a:xfrm rot="5400000" flipH="1" flipV="1">
            <a:off x="6150532" y="2190475"/>
            <a:ext cx="91200" cy="91208"/>
          </a:xfrm>
          <a:prstGeom prst="rtTriangl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0" name="直角三角形 29"/>
          <p:cNvSpPr>
            <a:spLocks noChangeAspect="1"/>
          </p:cNvSpPr>
          <p:nvPr userDrawn="1"/>
        </p:nvSpPr>
        <p:spPr>
          <a:xfrm rot="5400000" flipH="1" flipV="1">
            <a:off x="6350074" y="3326111"/>
            <a:ext cx="91200" cy="91208"/>
          </a:xfrm>
          <a:prstGeom prst="rtTriangl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1" name="直角三角形 30"/>
          <p:cNvSpPr>
            <a:spLocks noChangeAspect="1"/>
          </p:cNvSpPr>
          <p:nvPr userDrawn="1"/>
        </p:nvSpPr>
        <p:spPr>
          <a:xfrm rot="5400000" flipH="1" flipV="1">
            <a:off x="6549615" y="4461741"/>
            <a:ext cx="91200" cy="91208"/>
          </a:xfrm>
          <a:prstGeom prst="rt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2" name="直角三角形 31"/>
          <p:cNvSpPr>
            <a:spLocks noChangeAspect="1"/>
          </p:cNvSpPr>
          <p:nvPr userDrawn="1"/>
        </p:nvSpPr>
        <p:spPr>
          <a:xfrm rot="16200000" flipV="1">
            <a:off x="5550804" y="3790916"/>
            <a:ext cx="91200" cy="91208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3" name="直角三角形 32"/>
          <p:cNvSpPr>
            <a:spLocks noChangeAspect="1"/>
          </p:cNvSpPr>
          <p:nvPr userDrawn="1"/>
        </p:nvSpPr>
        <p:spPr>
          <a:xfrm rot="16200000" flipV="1">
            <a:off x="5950267" y="2692395"/>
            <a:ext cx="91200" cy="91208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4" name="直角三角形 33"/>
          <p:cNvSpPr>
            <a:spLocks noChangeAspect="1"/>
          </p:cNvSpPr>
          <p:nvPr userDrawn="1"/>
        </p:nvSpPr>
        <p:spPr>
          <a:xfrm rot="16200000" flipV="1">
            <a:off x="5751539" y="4889435"/>
            <a:ext cx="91200" cy="91208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5" name="図プレースホルダー 7"/>
          <p:cNvSpPr>
            <a:spLocks noGrp="1"/>
          </p:cNvSpPr>
          <p:nvPr>
            <p:ph type="pic" sz="quarter" idx="16" hasCustomPrompt="1"/>
          </p:nvPr>
        </p:nvSpPr>
        <p:spPr>
          <a:xfrm>
            <a:off x="2666712" y="2051335"/>
            <a:ext cx="369523" cy="369491"/>
          </a:xfrm>
        </p:spPr>
        <p:txBody>
          <a:bodyPr>
            <a:normAutofit/>
          </a:bodyPr>
          <a:lstStyle>
            <a:lvl1pPr>
              <a:defRPr sz="733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7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9160559" y="2553254"/>
            <a:ext cx="369523" cy="369491"/>
          </a:xfrm>
        </p:spPr>
        <p:txBody>
          <a:bodyPr>
            <a:normAutofit/>
          </a:bodyPr>
          <a:lstStyle>
            <a:lvl1pPr>
              <a:defRPr sz="733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8" name="図プレースホルダー 7"/>
          <p:cNvSpPr>
            <a:spLocks noGrp="1"/>
          </p:cNvSpPr>
          <p:nvPr>
            <p:ph type="pic" sz="quarter" idx="18" hasCustomPrompt="1"/>
          </p:nvPr>
        </p:nvSpPr>
        <p:spPr>
          <a:xfrm>
            <a:off x="950664" y="3186967"/>
            <a:ext cx="369523" cy="369491"/>
          </a:xfrm>
        </p:spPr>
        <p:txBody>
          <a:bodyPr>
            <a:normAutofit/>
          </a:bodyPr>
          <a:lstStyle>
            <a:lvl1pPr>
              <a:defRPr sz="733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9" name="図プレースホルダー 7"/>
          <p:cNvSpPr>
            <a:spLocks noGrp="1"/>
          </p:cNvSpPr>
          <p:nvPr>
            <p:ph type="pic" sz="quarter" idx="19" hasCustomPrompt="1"/>
          </p:nvPr>
        </p:nvSpPr>
        <p:spPr>
          <a:xfrm>
            <a:off x="1974459" y="4322601"/>
            <a:ext cx="369523" cy="369491"/>
          </a:xfrm>
        </p:spPr>
        <p:txBody>
          <a:bodyPr>
            <a:normAutofit/>
          </a:bodyPr>
          <a:lstStyle>
            <a:lvl1pPr>
              <a:defRPr sz="733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40" name="図プレースホルダー 7"/>
          <p:cNvSpPr>
            <a:spLocks noGrp="1"/>
          </p:cNvSpPr>
          <p:nvPr>
            <p:ph type="pic" sz="quarter" idx="20" hasCustomPrompt="1"/>
          </p:nvPr>
        </p:nvSpPr>
        <p:spPr>
          <a:xfrm>
            <a:off x="10768476" y="3651774"/>
            <a:ext cx="369523" cy="369491"/>
          </a:xfrm>
        </p:spPr>
        <p:txBody>
          <a:bodyPr>
            <a:normAutofit/>
          </a:bodyPr>
          <a:lstStyle>
            <a:lvl1pPr>
              <a:defRPr sz="733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41" name="図プレースホルダー 7"/>
          <p:cNvSpPr>
            <a:spLocks noGrp="1"/>
          </p:cNvSpPr>
          <p:nvPr>
            <p:ph type="pic" sz="quarter" idx="21" hasCustomPrompt="1"/>
          </p:nvPr>
        </p:nvSpPr>
        <p:spPr>
          <a:xfrm>
            <a:off x="9548520" y="4750294"/>
            <a:ext cx="369523" cy="369491"/>
          </a:xfrm>
        </p:spPr>
        <p:txBody>
          <a:bodyPr>
            <a:normAutofit/>
          </a:bodyPr>
          <a:lstStyle>
            <a:lvl1pPr>
              <a:defRPr sz="733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3239435" y="1764679"/>
            <a:ext cx="2802036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3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3237897" y="2307114"/>
            <a:ext cx="2513639" cy="676671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4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1529692" y="2901480"/>
            <a:ext cx="3735493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5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1528153" y="3443914"/>
            <a:ext cx="3746268" cy="610849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6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2548720" y="4037112"/>
            <a:ext cx="2802036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7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2547182" y="4579547"/>
            <a:ext cx="2782663" cy="676671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8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6555813" y="2271802"/>
            <a:ext cx="2401547" cy="480053"/>
          </a:xfrm>
        </p:spPr>
        <p:txBody>
          <a:bodyPr anchor="t">
            <a:noAutofit/>
          </a:bodyPr>
          <a:lstStyle>
            <a:lvl1pPr algn="r">
              <a:defRPr sz="2133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9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6548886" y="2783600"/>
            <a:ext cx="2408474" cy="610849"/>
          </a:xfrm>
        </p:spPr>
        <p:txBody>
          <a:bodyPr anchor="t">
            <a:noAutofit/>
          </a:bodyPr>
          <a:lstStyle>
            <a:lvl1pPr algn="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2" name="テキスト プレースホルダー 6"/>
          <p:cNvSpPr>
            <a:spLocks noGrp="1"/>
          </p:cNvSpPr>
          <p:nvPr>
            <p:ph type="body" sz="quarter" idx="30" hasCustomPrompt="1"/>
          </p:nvPr>
        </p:nvSpPr>
        <p:spPr>
          <a:xfrm>
            <a:off x="6835502" y="3339098"/>
            <a:ext cx="3704195" cy="480053"/>
          </a:xfrm>
        </p:spPr>
        <p:txBody>
          <a:bodyPr anchor="t">
            <a:noAutofit/>
          </a:bodyPr>
          <a:lstStyle>
            <a:lvl1pPr algn="r">
              <a:defRPr sz="2133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3" name="テキスト プレースホルダー 6"/>
          <p:cNvSpPr>
            <a:spLocks noGrp="1"/>
          </p:cNvSpPr>
          <p:nvPr>
            <p:ph type="body" sz="quarter" idx="31" hasCustomPrompt="1"/>
          </p:nvPr>
        </p:nvSpPr>
        <p:spPr>
          <a:xfrm>
            <a:off x="6824817" y="3850897"/>
            <a:ext cx="3714880" cy="610849"/>
          </a:xfrm>
        </p:spPr>
        <p:txBody>
          <a:bodyPr anchor="t">
            <a:noAutofit/>
          </a:bodyPr>
          <a:lstStyle>
            <a:lvl1pPr algn="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テキスト プレースホルダー 6"/>
          <p:cNvSpPr>
            <a:spLocks noGrp="1"/>
          </p:cNvSpPr>
          <p:nvPr>
            <p:ph type="body" sz="quarter" idx="32" hasCustomPrompt="1"/>
          </p:nvPr>
        </p:nvSpPr>
        <p:spPr>
          <a:xfrm>
            <a:off x="6833456" y="4468842"/>
            <a:ext cx="2493036" cy="480053"/>
          </a:xfrm>
        </p:spPr>
        <p:txBody>
          <a:bodyPr anchor="t">
            <a:noAutofit/>
          </a:bodyPr>
          <a:lstStyle>
            <a:lvl1pPr algn="r">
              <a:defRPr sz="2133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5" name="テキスト プレースホルダー 6"/>
          <p:cNvSpPr>
            <a:spLocks noGrp="1"/>
          </p:cNvSpPr>
          <p:nvPr>
            <p:ph type="body" sz="quarter" idx="33" hasCustomPrompt="1"/>
          </p:nvPr>
        </p:nvSpPr>
        <p:spPr>
          <a:xfrm>
            <a:off x="6826265" y="4980640"/>
            <a:ext cx="2500227" cy="610849"/>
          </a:xfrm>
        </p:spPr>
        <p:txBody>
          <a:bodyPr anchor="t">
            <a:noAutofit/>
          </a:bodyPr>
          <a:lstStyle>
            <a:lvl1pPr algn="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79867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25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250"/>
                            </p:stCondLst>
                            <p:childTnLst>
                              <p:par>
                                <p:cTn id="103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000"/>
                            </p:stCondLst>
                            <p:childTnLst>
                              <p:par>
                                <p:cTn id="10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500"/>
                            </p:stCondLst>
                            <p:childTnLst>
                              <p:par>
                                <p:cTn id="12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825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90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9500"/>
                            </p:stCondLst>
                            <p:childTnLst>
                              <p:par>
                                <p:cTn id="154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0250"/>
                            </p:stCondLst>
                            <p:childTnLst>
                              <p:par>
                                <p:cTn id="163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84" presetID="2" presetClass="entr" presetSubtype="2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/>
      <p:bldP spid="37" grpId="0"/>
      <p:bldP spid="38" grpId="0"/>
      <p:bldP spid="39" grpId="0"/>
      <p:bldP spid="40" grpId="0"/>
      <p:bldP spid="41" grpId="0"/>
      <p:bldP spid="4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2" name="円/楕円 11"/>
          <p:cNvSpPr/>
          <p:nvPr userDrawn="1"/>
        </p:nvSpPr>
        <p:spPr>
          <a:xfrm>
            <a:off x="4167542" y="4019490"/>
            <a:ext cx="1113281" cy="1113185"/>
          </a:xfrm>
          <a:prstGeom prst="ellipse">
            <a:avLst/>
          </a:prstGeom>
          <a:solidFill>
            <a:schemeClr val="accent5"/>
          </a:solidFill>
          <a:ln w="152400">
            <a:noFill/>
          </a:ln>
          <a:effectLst>
            <a:outerShdw dist="101600" dir="2700000" algn="tl" rotWithShape="0">
              <a:schemeClr val="accent5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3" name="円/楕円 12"/>
          <p:cNvSpPr/>
          <p:nvPr userDrawn="1"/>
        </p:nvSpPr>
        <p:spPr>
          <a:xfrm>
            <a:off x="6911178" y="2464344"/>
            <a:ext cx="1113281" cy="1113185"/>
          </a:xfrm>
          <a:prstGeom prst="ellipse">
            <a:avLst/>
          </a:prstGeom>
          <a:solidFill>
            <a:schemeClr val="accent3"/>
          </a:solidFill>
          <a:ln w="152400">
            <a:noFill/>
          </a:ln>
          <a:effectLst>
            <a:outerShdw dist="101600" dir="2700000" algn="tl" rotWithShape="0">
              <a:schemeClr val="accent3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4" name="円/楕円 13"/>
          <p:cNvSpPr/>
          <p:nvPr userDrawn="1"/>
        </p:nvSpPr>
        <p:spPr>
          <a:xfrm>
            <a:off x="6911178" y="4019490"/>
            <a:ext cx="1113281" cy="1113185"/>
          </a:xfrm>
          <a:prstGeom prst="ellipse">
            <a:avLst/>
          </a:prstGeom>
          <a:solidFill>
            <a:schemeClr val="accent2"/>
          </a:solidFill>
          <a:ln w="152400">
            <a:noFill/>
          </a:ln>
          <a:effectLst>
            <a:outerShdw dist="101600" dir="2700000" algn="tl" rotWithShape="0">
              <a:schemeClr val="accent2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円/楕円 10"/>
          <p:cNvSpPr/>
          <p:nvPr userDrawn="1"/>
        </p:nvSpPr>
        <p:spPr>
          <a:xfrm>
            <a:off x="4167542" y="2464344"/>
            <a:ext cx="1113281" cy="1113185"/>
          </a:xfrm>
          <a:prstGeom prst="ellipse">
            <a:avLst/>
          </a:prstGeom>
          <a:solidFill>
            <a:schemeClr val="accent6"/>
          </a:solidFill>
          <a:ln w="152400">
            <a:noFill/>
          </a:ln>
          <a:effectLst>
            <a:outerShdw dist="101600" dir="2700000" algn="tl" rotWithShape="0">
              <a:schemeClr val="accent6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0" name="円/楕円 9"/>
          <p:cNvSpPr/>
          <p:nvPr userDrawn="1"/>
        </p:nvSpPr>
        <p:spPr>
          <a:xfrm>
            <a:off x="5539360" y="4850284"/>
            <a:ext cx="1113281" cy="1113185"/>
          </a:xfrm>
          <a:prstGeom prst="ellipse">
            <a:avLst/>
          </a:prstGeom>
          <a:solidFill>
            <a:schemeClr val="accent4"/>
          </a:solidFill>
          <a:ln w="152400">
            <a:noFill/>
          </a:ln>
          <a:effectLst>
            <a:outerShdw dist="101600" dir="2700000" algn="tl" rotWithShape="0">
              <a:schemeClr val="accent4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9" name="円/楕円 8"/>
          <p:cNvSpPr/>
          <p:nvPr userDrawn="1"/>
        </p:nvSpPr>
        <p:spPr>
          <a:xfrm>
            <a:off x="5539360" y="1652302"/>
            <a:ext cx="1113281" cy="1113185"/>
          </a:xfrm>
          <a:prstGeom prst="ellipse">
            <a:avLst/>
          </a:prstGeom>
          <a:solidFill>
            <a:schemeClr val="accent1"/>
          </a:solidFill>
          <a:ln w="152400">
            <a:noFill/>
          </a:ln>
          <a:effectLst>
            <a:outerShdw dist="101600" dir="2700000" algn="tl" rotWithShape="0">
              <a:schemeClr val="accent1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" name="円/楕円 4"/>
          <p:cNvSpPr/>
          <p:nvPr userDrawn="1"/>
        </p:nvSpPr>
        <p:spPr>
          <a:xfrm>
            <a:off x="4927234" y="2639371"/>
            <a:ext cx="2337532" cy="2337329"/>
          </a:xfrm>
          <a:prstGeom prst="ellipse">
            <a:avLst/>
          </a:prstGeom>
          <a:solidFill>
            <a:schemeClr val="tx2"/>
          </a:solidFill>
          <a:ln w="76200">
            <a:noFill/>
          </a:ln>
          <a:effectLst>
            <a:outerShdw dist="114300" dir="2700000" algn="tl" rotWithShape="0">
              <a:schemeClr val="tx2">
                <a:lumMod val="60000"/>
                <a:lumOff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6" name="テキスト プレースホルダー 6"/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8738395" y="1713494"/>
            <a:ext cx="3188562" cy="480053"/>
          </a:xfrm>
        </p:spPr>
        <p:txBody>
          <a:bodyPr anchor="b">
            <a:noAutofit/>
          </a:bodyPr>
          <a:lstStyle>
            <a:lvl1pPr algn="l">
              <a:defRPr sz="1867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8738395" y="2217257"/>
            <a:ext cx="3202232" cy="815548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 userDrawn="1"/>
        </p:nvSpPr>
        <p:spPr>
          <a:xfrm>
            <a:off x="8835164" y="2152318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2133"/>
          </a:p>
        </p:txBody>
      </p:sp>
      <p:sp>
        <p:nvSpPr>
          <p:cNvPr id="22" name="テキスト プレースホルダー 6"/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8738395" y="3230204"/>
            <a:ext cx="3188562" cy="480053"/>
          </a:xfrm>
        </p:spPr>
        <p:txBody>
          <a:bodyPr anchor="b">
            <a:noAutofit/>
          </a:bodyPr>
          <a:lstStyle>
            <a:lvl1pPr algn="l">
              <a:defRPr sz="1867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738395" y="3733967"/>
            <a:ext cx="3202232" cy="815548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正方形/長方形 23"/>
          <p:cNvSpPr/>
          <p:nvPr userDrawn="1"/>
        </p:nvSpPr>
        <p:spPr>
          <a:xfrm>
            <a:off x="8835164" y="3669028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2133"/>
          </a:p>
        </p:txBody>
      </p:sp>
      <p:sp>
        <p:nvSpPr>
          <p:cNvPr id="25" name="テキスト プレースホルダー 6"/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8738395" y="4746915"/>
            <a:ext cx="3188562" cy="480053"/>
          </a:xfrm>
        </p:spPr>
        <p:txBody>
          <a:bodyPr anchor="b">
            <a:noAutofit/>
          </a:bodyPr>
          <a:lstStyle>
            <a:lvl1pPr algn="l">
              <a:defRPr sz="1867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テキスト プレースホルダー 6"/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8738395" y="5250677"/>
            <a:ext cx="3202232" cy="815548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 userDrawn="1"/>
        </p:nvSpPr>
        <p:spPr>
          <a:xfrm>
            <a:off x="8835164" y="5185739"/>
            <a:ext cx="2160427" cy="480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2133"/>
          </a:p>
        </p:txBody>
      </p:sp>
      <p:sp>
        <p:nvSpPr>
          <p:cNvPr id="28" name="テキスト プレースホルダー 6"/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491942" y="1715620"/>
            <a:ext cx="3188562" cy="480053"/>
          </a:xfrm>
        </p:spPr>
        <p:txBody>
          <a:bodyPr anchor="b">
            <a:noAutofit/>
          </a:bodyPr>
          <a:lstStyle>
            <a:lvl1pPr algn="r">
              <a:defRPr sz="1867" i="0" baseline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9" name="テキスト プレースホルダー 6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478272" y="2219382"/>
            <a:ext cx="3202232" cy="815548"/>
          </a:xfrm>
        </p:spPr>
        <p:txBody>
          <a:bodyPr anchor="t">
            <a:noAutofit/>
          </a:bodyPr>
          <a:lstStyle>
            <a:lvl1pPr algn="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正方形/長方形 29"/>
          <p:cNvSpPr/>
          <p:nvPr userDrawn="1"/>
        </p:nvSpPr>
        <p:spPr>
          <a:xfrm>
            <a:off x="1432985" y="2154444"/>
            <a:ext cx="2160427" cy="4800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kumimoji="1" lang="ja-JP" altLang="en-US" sz="2133"/>
          </a:p>
        </p:txBody>
      </p:sp>
      <p:sp>
        <p:nvSpPr>
          <p:cNvPr id="31" name="テキスト プレースホルダー 6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491942" y="3232329"/>
            <a:ext cx="3188562" cy="480053"/>
          </a:xfrm>
        </p:spPr>
        <p:txBody>
          <a:bodyPr anchor="b">
            <a:noAutofit/>
          </a:bodyPr>
          <a:lstStyle>
            <a:lvl1pPr algn="r">
              <a:defRPr sz="1867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478272" y="3736092"/>
            <a:ext cx="3202232" cy="815548"/>
          </a:xfrm>
        </p:spPr>
        <p:txBody>
          <a:bodyPr anchor="t">
            <a:noAutofit/>
          </a:bodyPr>
          <a:lstStyle>
            <a:lvl1pPr algn="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正方形/長方形 32"/>
          <p:cNvSpPr/>
          <p:nvPr userDrawn="1"/>
        </p:nvSpPr>
        <p:spPr>
          <a:xfrm>
            <a:off x="1432985" y="3671154"/>
            <a:ext cx="2160427" cy="4800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kumimoji="1" lang="ja-JP" altLang="en-US" sz="2133"/>
          </a:p>
        </p:txBody>
      </p:sp>
      <p:sp>
        <p:nvSpPr>
          <p:cNvPr id="34" name="テキスト プレースホルダー 6"/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491942" y="4749040"/>
            <a:ext cx="3188562" cy="480053"/>
          </a:xfrm>
        </p:spPr>
        <p:txBody>
          <a:bodyPr anchor="b">
            <a:noAutofit/>
          </a:bodyPr>
          <a:lstStyle>
            <a:lvl1pPr algn="r">
              <a:defRPr sz="1867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6"/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478272" y="5252803"/>
            <a:ext cx="3202232" cy="815548"/>
          </a:xfrm>
        </p:spPr>
        <p:txBody>
          <a:bodyPr anchor="t">
            <a:noAutofit/>
          </a:bodyPr>
          <a:lstStyle>
            <a:lvl1pPr algn="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正方形/長方形 35"/>
          <p:cNvSpPr/>
          <p:nvPr userDrawn="1"/>
        </p:nvSpPr>
        <p:spPr>
          <a:xfrm>
            <a:off x="1432985" y="5187864"/>
            <a:ext cx="2160427" cy="480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kumimoji="1" lang="ja-JP" altLang="en-US" sz="2133"/>
          </a:p>
        </p:txBody>
      </p:sp>
      <p:sp>
        <p:nvSpPr>
          <p:cNvPr id="39" name="フリーフォーム 38"/>
          <p:cNvSpPr/>
          <p:nvPr userDrawn="1"/>
        </p:nvSpPr>
        <p:spPr>
          <a:xfrm>
            <a:off x="6744890" y="1726795"/>
            <a:ext cx="1888169" cy="392291"/>
          </a:xfrm>
          <a:custGeom>
            <a:avLst/>
            <a:gdLst>
              <a:gd name="connsiteX0" fmla="*/ 2656114 w 2656114"/>
              <a:gd name="connsiteY0" fmla="*/ 588436 h 588436"/>
              <a:gd name="connsiteX1" fmla="*/ 1436914 w 2656114"/>
              <a:gd name="connsiteY1" fmla="*/ 22378 h 588436"/>
              <a:gd name="connsiteX2" fmla="*/ 0 w 2656114"/>
              <a:gd name="connsiteY2" fmla="*/ 167521 h 588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56114" h="588436">
                <a:moveTo>
                  <a:pt x="2656114" y="588436"/>
                </a:moveTo>
                <a:cubicBezTo>
                  <a:pt x="2267857" y="340483"/>
                  <a:pt x="1879600" y="92530"/>
                  <a:pt x="1436914" y="22378"/>
                </a:cubicBezTo>
                <a:cubicBezTo>
                  <a:pt x="994228" y="-47774"/>
                  <a:pt x="497114" y="59873"/>
                  <a:pt x="0" y="167521"/>
                </a:cubicBezTo>
              </a:path>
            </a:pathLst>
          </a:custGeom>
          <a:noFill/>
          <a:ln>
            <a:solidFill>
              <a:schemeClr val="accent1"/>
            </a:solidFill>
            <a:prstDash val="sysDot"/>
            <a:headEnd type="oval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1" name="フリーフォーム 40"/>
          <p:cNvSpPr/>
          <p:nvPr userDrawn="1"/>
        </p:nvSpPr>
        <p:spPr>
          <a:xfrm rot="9807941">
            <a:off x="8212328" y="3365455"/>
            <a:ext cx="425666" cy="389796"/>
          </a:xfrm>
          <a:custGeom>
            <a:avLst/>
            <a:gdLst>
              <a:gd name="connsiteX0" fmla="*/ 609600 w 609600"/>
              <a:gd name="connsiteY0" fmla="*/ 972458 h 972458"/>
              <a:gd name="connsiteX1" fmla="*/ 435428 w 609600"/>
              <a:gd name="connsiteY1" fmla="*/ 478972 h 972458"/>
              <a:gd name="connsiteX2" fmla="*/ 0 w 609600"/>
              <a:gd name="connsiteY2" fmla="*/ 0 h 972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9600" h="972458">
                <a:moveTo>
                  <a:pt x="609600" y="972458"/>
                </a:moveTo>
                <a:cubicBezTo>
                  <a:pt x="573314" y="806753"/>
                  <a:pt x="537028" y="641048"/>
                  <a:pt x="435428" y="478972"/>
                </a:cubicBezTo>
                <a:cubicBezTo>
                  <a:pt x="333828" y="316896"/>
                  <a:pt x="166914" y="158448"/>
                  <a:pt x="0" y="0"/>
                </a:cubicBezTo>
              </a:path>
            </a:pathLst>
          </a:custGeom>
          <a:noFill/>
          <a:ln>
            <a:solidFill>
              <a:schemeClr val="accent3"/>
            </a:solidFill>
            <a:prstDash val="sysDot"/>
            <a:headEnd type="oval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3" name="フリーフォーム 42"/>
          <p:cNvSpPr/>
          <p:nvPr userDrawn="1"/>
        </p:nvSpPr>
        <p:spPr>
          <a:xfrm>
            <a:off x="3764365" y="5215467"/>
            <a:ext cx="1780574" cy="603973"/>
          </a:xfrm>
          <a:custGeom>
            <a:avLst/>
            <a:gdLst>
              <a:gd name="connsiteX0" fmla="*/ 0 w 2670629"/>
              <a:gd name="connsiteY0" fmla="*/ 0 h 905959"/>
              <a:gd name="connsiteX1" fmla="*/ 1146629 w 2670629"/>
              <a:gd name="connsiteY1" fmla="*/ 841829 h 905959"/>
              <a:gd name="connsiteX2" fmla="*/ 2670629 w 2670629"/>
              <a:gd name="connsiteY2" fmla="*/ 783771 h 905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70629" h="905959">
                <a:moveTo>
                  <a:pt x="0" y="0"/>
                </a:moveTo>
                <a:cubicBezTo>
                  <a:pt x="350762" y="355600"/>
                  <a:pt x="701524" y="711201"/>
                  <a:pt x="1146629" y="841829"/>
                </a:cubicBezTo>
                <a:cubicBezTo>
                  <a:pt x="1591734" y="972457"/>
                  <a:pt x="2131181" y="878114"/>
                  <a:pt x="2670629" y="783771"/>
                </a:cubicBezTo>
              </a:path>
            </a:pathLst>
          </a:custGeom>
          <a:noFill/>
          <a:ln>
            <a:solidFill>
              <a:schemeClr val="accent4"/>
            </a:solidFill>
            <a:prstDash val="sysDot"/>
            <a:headEnd type="oval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4" name="フリーフォーム 43"/>
          <p:cNvSpPr/>
          <p:nvPr userDrawn="1"/>
        </p:nvSpPr>
        <p:spPr>
          <a:xfrm>
            <a:off x="3696626" y="3686629"/>
            <a:ext cx="735454" cy="290285"/>
          </a:xfrm>
          <a:custGeom>
            <a:avLst/>
            <a:gdLst>
              <a:gd name="connsiteX0" fmla="*/ 0 w 1103086"/>
              <a:gd name="connsiteY0" fmla="*/ 0 h 435428"/>
              <a:gd name="connsiteX1" fmla="*/ 551543 w 1103086"/>
              <a:gd name="connsiteY1" fmla="*/ 87086 h 435428"/>
              <a:gd name="connsiteX2" fmla="*/ 1103086 w 1103086"/>
              <a:gd name="connsiteY2" fmla="*/ 435428 h 435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3086" h="435428">
                <a:moveTo>
                  <a:pt x="0" y="0"/>
                </a:moveTo>
                <a:cubicBezTo>
                  <a:pt x="183847" y="7257"/>
                  <a:pt x="367695" y="14515"/>
                  <a:pt x="551543" y="87086"/>
                </a:cubicBezTo>
                <a:cubicBezTo>
                  <a:pt x="735391" y="159657"/>
                  <a:pt x="919238" y="297542"/>
                  <a:pt x="1103086" y="435428"/>
                </a:cubicBezTo>
              </a:path>
            </a:pathLst>
          </a:custGeom>
          <a:noFill/>
          <a:ln>
            <a:solidFill>
              <a:schemeClr val="accent5"/>
            </a:solidFill>
            <a:prstDash val="sysDot"/>
            <a:headEnd type="oval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5" name="フリーフォーム 44"/>
          <p:cNvSpPr/>
          <p:nvPr userDrawn="1"/>
        </p:nvSpPr>
        <p:spPr>
          <a:xfrm>
            <a:off x="3720818" y="2140858"/>
            <a:ext cx="774163" cy="280609"/>
          </a:xfrm>
          <a:custGeom>
            <a:avLst/>
            <a:gdLst>
              <a:gd name="connsiteX0" fmla="*/ 0 w 1161143"/>
              <a:gd name="connsiteY0" fmla="*/ 0 h 420914"/>
              <a:gd name="connsiteX1" fmla="*/ 653143 w 1161143"/>
              <a:gd name="connsiteY1" fmla="*/ 101600 h 420914"/>
              <a:gd name="connsiteX2" fmla="*/ 1161143 w 1161143"/>
              <a:gd name="connsiteY2" fmla="*/ 420914 h 420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1143" h="420914">
                <a:moveTo>
                  <a:pt x="0" y="0"/>
                </a:moveTo>
                <a:cubicBezTo>
                  <a:pt x="229809" y="15724"/>
                  <a:pt x="459619" y="31448"/>
                  <a:pt x="653143" y="101600"/>
                </a:cubicBezTo>
                <a:cubicBezTo>
                  <a:pt x="846667" y="171752"/>
                  <a:pt x="1003905" y="296333"/>
                  <a:pt x="1161143" y="420914"/>
                </a:cubicBezTo>
              </a:path>
            </a:pathLst>
          </a:custGeom>
          <a:noFill/>
          <a:ln>
            <a:solidFill>
              <a:schemeClr val="accent6"/>
            </a:solidFill>
            <a:prstDash val="sysDot"/>
            <a:headEnd type="oval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6" name="フリーフォーム 45"/>
          <p:cNvSpPr/>
          <p:nvPr userDrawn="1"/>
        </p:nvSpPr>
        <p:spPr>
          <a:xfrm>
            <a:off x="7994375" y="5176762"/>
            <a:ext cx="638684" cy="127294"/>
          </a:xfrm>
          <a:custGeom>
            <a:avLst/>
            <a:gdLst>
              <a:gd name="connsiteX0" fmla="*/ 957943 w 957943"/>
              <a:gd name="connsiteY0" fmla="*/ 87086 h 190941"/>
              <a:gd name="connsiteX1" fmla="*/ 478972 w 957943"/>
              <a:gd name="connsiteY1" fmla="*/ 188686 h 190941"/>
              <a:gd name="connsiteX2" fmla="*/ 0 w 957943"/>
              <a:gd name="connsiteY2" fmla="*/ 0 h 190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7943" h="190941">
                <a:moveTo>
                  <a:pt x="957943" y="87086"/>
                </a:moveTo>
                <a:cubicBezTo>
                  <a:pt x="798286" y="145143"/>
                  <a:pt x="638629" y="203200"/>
                  <a:pt x="478972" y="188686"/>
                </a:cubicBezTo>
                <a:cubicBezTo>
                  <a:pt x="319315" y="174172"/>
                  <a:pt x="159657" y="87086"/>
                  <a:pt x="0" y="0"/>
                </a:cubicBezTo>
              </a:path>
            </a:pathLst>
          </a:custGeom>
          <a:noFill/>
          <a:ln>
            <a:solidFill>
              <a:schemeClr val="accent2"/>
            </a:solidFill>
            <a:prstDash val="sysDot"/>
            <a:headEnd type="oval" w="lg" len="lg"/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7" name="図プレースホルダー 7"/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5882757" y="1974349"/>
            <a:ext cx="444738" cy="444699"/>
          </a:xfrm>
        </p:spPr>
        <p:txBody>
          <a:bodyPr>
            <a:normAutofit/>
          </a:bodyPr>
          <a:lstStyle>
            <a:lvl1pPr>
              <a:defRPr sz="733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48" name="図プレースホルダー 7"/>
          <p:cNvSpPr>
            <a:spLocks noGrp="1"/>
          </p:cNvSpPr>
          <p:nvPr userDrawn="1">
            <p:ph type="pic" sz="quarter" idx="35" hasCustomPrompt="1"/>
          </p:nvPr>
        </p:nvSpPr>
        <p:spPr>
          <a:xfrm>
            <a:off x="7264766" y="2798587"/>
            <a:ext cx="444738" cy="444699"/>
          </a:xfrm>
        </p:spPr>
        <p:txBody>
          <a:bodyPr>
            <a:normAutofit/>
          </a:bodyPr>
          <a:lstStyle>
            <a:lvl1pPr>
              <a:defRPr sz="733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49" name="図プレースホルダー 7"/>
          <p:cNvSpPr>
            <a:spLocks noGrp="1"/>
          </p:cNvSpPr>
          <p:nvPr userDrawn="1">
            <p:ph type="pic" sz="quarter" idx="36" hasCustomPrompt="1"/>
          </p:nvPr>
        </p:nvSpPr>
        <p:spPr>
          <a:xfrm>
            <a:off x="7264766" y="4353732"/>
            <a:ext cx="444738" cy="444699"/>
          </a:xfrm>
        </p:spPr>
        <p:txBody>
          <a:bodyPr>
            <a:normAutofit/>
          </a:bodyPr>
          <a:lstStyle>
            <a:lvl1pPr>
              <a:defRPr sz="733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50" name="図プレースホルダー 7"/>
          <p:cNvSpPr>
            <a:spLocks noGrp="1"/>
          </p:cNvSpPr>
          <p:nvPr userDrawn="1">
            <p:ph type="pic" sz="quarter" idx="37" hasCustomPrompt="1"/>
          </p:nvPr>
        </p:nvSpPr>
        <p:spPr>
          <a:xfrm>
            <a:off x="5882757" y="5191693"/>
            <a:ext cx="444738" cy="444699"/>
          </a:xfrm>
        </p:spPr>
        <p:txBody>
          <a:bodyPr>
            <a:normAutofit/>
          </a:bodyPr>
          <a:lstStyle>
            <a:lvl1pPr>
              <a:defRPr sz="733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51" name="図プレースホルダー 7"/>
          <p:cNvSpPr>
            <a:spLocks noGrp="1"/>
          </p:cNvSpPr>
          <p:nvPr userDrawn="1">
            <p:ph type="pic" sz="quarter" idx="38" hasCustomPrompt="1"/>
          </p:nvPr>
        </p:nvSpPr>
        <p:spPr>
          <a:xfrm>
            <a:off x="4515332" y="4353732"/>
            <a:ext cx="444738" cy="444699"/>
          </a:xfrm>
        </p:spPr>
        <p:txBody>
          <a:bodyPr>
            <a:normAutofit/>
          </a:bodyPr>
          <a:lstStyle>
            <a:lvl1pPr>
              <a:defRPr sz="733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52" name="図プレースホルダー 7"/>
          <p:cNvSpPr>
            <a:spLocks noGrp="1"/>
          </p:cNvSpPr>
          <p:nvPr userDrawn="1">
            <p:ph type="pic" sz="quarter" idx="39" hasCustomPrompt="1"/>
          </p:nvPr>
        </p:nvSpPr>
        <p:spPr>
          <a:xfrm>
            <a:off x="4515332" y="2798587"/>
            <a:ext cx="444738" cy="444699"/>
          </a:xfrm>
        </p:spPr>
        <p:txBody>
          <a:bodyPr>
            <a:normAutofit/>
          </a:bodyPr>
          <a:lstStyle>
            <a:lvl1pPr>
              <a:defRPr sz="733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53" name="テキスト プレースホルダー 6"/>
          <p:cNvSpPr>
            <a:spLocks noGrp="1"/>
          </p:cNvSpPr>
          <p:nvPr userDrawn="1">
            <p:ph type="body" sz="quarter" idx="40" hasCustomPrompt="1"/>
          </p:nvPr>
        </p:nvSpPr>
        <p:spPr>
          <a:xfrm>
            <a:off x="5143774" y="3106058"/>
            <a:ext cx="1901104" cy="1441751"/>
          </a:xfrm>
        </p:spPr>
        <p:txBody>
          <a:bodyPr anchor="ctr">
            <a:noAutofit/>
          </a:bodyPr>
          <a:lstStyle>
            <a:lvl1pPr algn="ctr">
              <a:defRPr sz="2400" i="0" baseline="0">
                <a:solidFill>
                  <a:schemeClr val="bg1"/>
                </a:solidFill>
                <a:latin typeface="Route 159 Light" pitchFamily="50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245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0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400"/>
                            </p:stCondLst>
                            <p:childTnLst>
                              <p:par>
                                <p:cTn id="5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900"/>
                            </p:stCondLst>
                            <p:childTnLst>
                              <p:par>
                                <p:cTn id="6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400"/>
                            </p:stCondLst>
                            <p:childTnLst>
                              <p:par>
                                <p:cTn id="7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900"/>
                            </p:stCondLst>
                            <p:childTnLst>
                              <p:par>
                                <p:cTn id="8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4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900"/>
                            </p:stCondLst>
                            <p:childTnLst>
                              <p:par>
                                <p:cTn id="10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750"/>
                            </p:stCondLst>
                            <p:childTnLst>
                              <p:par>
                                <p:cTn id="12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35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785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8600"/>
                            </p:stCondLst>
                            <p:childTnLst>
                              <p:par>
                                <p:cTn id="14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92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9700"/>
                            </p:stCondLst>
                            <p:childTnLst>
                              <p:par>
                                <p:cTn id="153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0450"/>
                            </p:stCondLst>
                            <p:childTnLst>
                              <p:par>
                                <p:cTn id="15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1050"/>
                            </p:stCondLst>
                            <p:childTnLst>
                              <p:par>
                                <p:cTn id="1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1550"/>
                            </p:stCondLst>
                            <p:childTnLst>
                              <p:par>
                                <p:cTn id="170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2300"/>
                            </p:stCondLst>
                            <p:childTnLst>
                              <p:par>
                                <p:cTn id="17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2900"/>
                            </p:stCondLst>
                            <p:childTnLst>
                              <p:par>
                                <p:cTn id="1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3400"/>
                            </p:stCondLst>
                            <p:childTnLst>
                              <p:par>
                                <p:cTn id="187" presetID="22" presetClass="entr" presetSubtype="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4150"/>
                            </p:stCondLst>
                            <p:childTnLst>
                              <p:par>
                                <p:cTn id="19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4750"/>
                            </p:stCondLst>
                            <p:childTnLst>
                              <p:par>
                                <p:cTn id="2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2" grpId="0" animBg="1"/>
      <p:bldP spid="13" grpId="0" animBg="1"/>
      <p:bldP spid="14" grpId="0" animBg="1"/>
      <p:bldP spid="11" grpId="0" animBg="1"/>
      <p:bldP spid="10" grpId="0" animBg="1"/>
      <p:bldP spid="9" grpId="0" animBg="1"/>
      <p:bldP spid="5" grpId="0" animBg="1"/>
      <p:bldP spid="1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animBg="1"/>
      <p:bldP spid="2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1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9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0" grpId="0"/>
      <p:bldP spid="51" grpId="0"/>
      <p:bldP spid="52" grpId="0"/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W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/>
          <p:cNvSpPr/>
          <p:nvPr userDrawn="1"/>
        </p:nvSpPr>
        <p:spPr>
          <a:xfrm>
            <a:off x="0" y="3440524"/>
            <a:ext cx="5182864" cy="1826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36" name="正方形/長方形 35"/>
          <p:cNvSpPr/>
          <p:nvPr userDrawn="1"/>
        </p:nvSpPr>
        <p:spPr>
          <a:xfrm>
            <a:off x="0" y="1614416"/>
            <a:ext cx="5182864" cy="1826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6" name="正方形/長方形 25"/>
          <p:cNvSpPr/>
          <p:nvPr userDrawn="1"/>
        </p:nvSpPr>
        <p:spPr>
          <a:xfrm>
            <a:off x="7009136" y="3440522"/>
            <a:ext cx="5182864" cy="1826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34" name="直角三角形 33"/>
          <p:cNvSpPr/>
          <p:nvPr userDrawn="1"/>
        </p:nvSpPr>
        <p:spPr>
          <a:xfrm rot="13500000">
            <a:off x="6476154" y="3707892"/>
            <a:ext cx="1291256" cy="1291368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 dirty="0">
              <a:solidFill>
                <a:schemeClr val="accent6"/>
              </a:solidFill>
            </a:endParaRPr>
          </a:p>
        </p:txBody>
      </p:sp>
      <p:sp>
        <p:nvSpPr>
          <p:cNvPr id="25" name="正方形/長方形 24"/>
          <p:cNvSpPr/>
          <p:nvPr userDrawn="1"/>
        </p:nvSpPr>
        <p:spPr>
          <a:xfrm>
            <a:off x="7009136" y="1614412"/>
            <a:ext cx="5182864" cy="1826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33" name="直角三角形 32"/>
          <p:cNvSpPr/>
          <p:nvPr userDrawn="1"/>
        </p:nvSpPr>
        <p:spPr>
          <a:xfrm rot="13500000">
            <a:off x="6476154" y="1881780"/>
            <a:ext cx="1291256" cy="1291368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 dirty="0">
              <a:solidFill>
                <a:schemeClr val="accent6"/>
              </a:solidFill>
            </a:endParaRPr>
          </a:p>
        </p:txBody>
      </p:sp>
      <p:sp>
        <p:nvSpPr>
          <p:cNvPr id="30" name="直角三角形 29"/>
          <p:cNvSpPr/>
          <p:nvPr userDrawn="1"/>
        </p:nvSpPr>
        <p:spPr>
          <a:xfrm rot="2700000">
            <a:off x="4425837" y="3707892"/>
            <a:ext cx="1291256" cy="1291368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 dirty="0">
              <a:solidFill>
                <a:schemeClr val="accent6"/>
              </a:solidFill>
            </a:endParaRPr>
          </a:p>
        </p:txBody>
      </p:sp>
      <p:sp>
        <p:nvSpPr>
          <p:cNvPr id="29" name="直角三角形 28"/>
          <p:cNvSpPr/>
          <p:nvPr userDrawn="1"/>
        </p:nvSpPr>
        <p:spPr>
          <a:xfrm rot="2700000">
            <a:off x="4425837" y="1881780"/>
            <a:ext cx="1291256" cy="1291368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 dirty="0">
              <a:solidFill>
                <a:schemeClr val="accent6"/>
              </a:solidFill>
            </a:endParaRPr>
          </a:p>
        </p:txBody>
      </p:sp>
      <p:sp>
        <p:nvSpPr>
          <p:cNvPr id="9" name="直角三角形 8"/>
          <p:cNvSpPr/>
          <p:nvPr userDrawn="1"/>
        </p:nvSpPr>
        <p:spPr>
          <a:xfrm rot="2700000">
            <a:off x="4537236" y="1881785"/>
            <a:ext cx="1291256" cy="1291368"/>
          </a:xfrm>
          <a:prstGeom prst="rtTriangle">
            <a:avLst/>
          </a:prstGeom>
          <a:solidFill>
            <a:schemeClr val="accent5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 dirty="0">
              <a:solidFill>
                <a:schemeClr val="accent6"/>
              </a:solidFill>
            </a:endParaRPr>
          </a:p>
        </p:txBody>
      </p:sp>
      <p:sp>
        <p:nvSpPr>
          <p:cNvPr id="5" name="直角三角形 4"/>
          <p:cNvSpPr/>
          <p:nvPr userDrawn="1"/>
        </p:nvSpPr>
        <p:spPr>
          <a:xfrm rot="13500000">
            <a:off x="4537236" y="1881785"/>
            <a:ext cx="1291256" cy="1291368"/>
          </a:xfrm>
          <a:prstGeom prst="rtTriangl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0" name="直角三角形 9"/>
          <p:cNvSpPr/>
          <p:nvPr userDrawn="1"/>
        </p:nvSpPr>
        <p:spPr>
          <a:xfrm rot="2700000">
            <a:off x="6363508" y="1881784"/>
            <a:ext cx="1291256" cy="1291368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1" name="直角三角形 10"/>
          <p:cNvSpPr/>
          <p:nvPr userDrawn="1"/>
        </p:nvSpPr>
        <p:spPr>
          <a:xfrm rot="13500000">
            <a:off x="6363508" y="1881784"/>
            <a:ext cx="1291256" cy="1291368"/>
          </a:xfrm>
          <a:prstGeom prst="rtTriangle">
            <a:avLst/>
          </a:prstGeom>
          <a:solidFill>
            <a:schemeClr val="accent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2" name="直角三角形 11"/>
          <p:cNvSpPr/>
          <p:nvPr userDrawn="1"/>
        </p:nvSpPr>
        <p:spPr>
          <a:xfrm rot="13500000">
            <a:off x="4537236" y="3707898"/>
            <a:ext cx="1291256" cy="1291368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3" name="直角三角形 12"/>
          <p:cNvSpPr/>
          <p:nvPr userDrawn="1"/>
        </p:nvSpPr>
        <p:spPr>
          <a:xfrm rot="2700000">
            <a:off x="4537236" y="3707898"/>
            <a:ext cx="1291256" cy="1291368"/>
          </a:xfrm>
          <a:prstGeom prst="rtTriangle">
            <a:avLst/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4" name="直角三角形 13"/>
          <p:cNvSpPr/>
          <p:nvPr userDrawn="1"/>
        </p:nvSpPr>
        <p:spPr>
          <a:xfrm rot="2700000">
            <a:off x="6363507" y="3707897"/>
            <a:ext cx="1291256" cy="1291368"/>
          </a:xfrm>
          <a:prstGeom prst="rt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5" name="直角三角形 14"/>
          <p:cNvSpPr/>
          <p:nvPr userDrawn="1"/>
        </p:nvSpPr>
        <p:spPr>
          <a:xfrm rot="13500000">
            <a:off x="6363507" y="3707897"/>
            <a:ext cx="1291256" cy="1291368"/>
          </a:xfrm>
          <a:prstGeom prst="rtTriangle">
            <a:avLst/>
          </a:prstGeom>
          <a:solidFill>
            <a:schemeClr val="accent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9" name="テキスト プレースホルダー 18"/>
          <p:cNvSpPr>
            <a:spLocks noGrp="1"/>
          </p:cNvSpPr>
          <p:nvPr>
            <p:ph type="body" sz="quarter" idx="14" hasCustomPrompt="1"/>
          </p:nvPr>
        </p:nvSpPr>
        <p:spPr>
          <a:xfrm>
            <a:off x="4822999" y="1987718"/>
            <a:ext cx="719729" cy="1079500"/>
          </a:xfrm>
        </p:spPr>
        <p:txBody>
          <a:bodyPr anchor="ctr">
            <a:noAutofit/>
          </a:bodyPr>
          <a:lstStyle>
            <a:lvl1pPr algn="ctr">
              <a:defRPr sz="6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0" name="テキスト プレースホルダー 18"/>
          <p:cNvSpPr>
            <a:spLocks noGrp="1"/>
          </p:cNvSpPr>
          <p:nvPr>
            <p:ph type="body" sz="quarter" idx="15" hasCustomPrompt="1"/>
          </p:nvPr>
        </p:nvSpPr>
        <p:spPr>
          <a:xfrm>
            <a:off x="6649270" y="1987718"/>
            <a:ext cx="719729" cy="1079500"/>
          </a:xfrm>
        </p:spPr>
        <p:txBody>
          <a:bodyPr anchor="ctr">
            <a:noAutofit/>
          </a:bodyPr>
          <a:lstStyle>
            <a:lvl1pPr algn="ctr">
              <a:defRPr sz="6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1" name="テキスト プレースホルダー 18"/>
          <p:cNvSpPr>
            <a:spLocks noGrp="1"/>
          </p:cNvSpPr>
          <p:nvPr>
            <p:ph type="body" sz="quarter" idx="16" hasCustomPrompt="1"/>
          </p:nvPr>
        </p:nvSpPr>
        <p:spPr>
          <a:xfrm>
            <a:off x="4823000" y="3813831"/>
            <a:ext cx="719729" cy="1079500"/>
          </a:xfrm>
        </p:spPr>
        <p:txBody>
          <a:bodyPr anchor="ctr">
            <a:noAutofit/>
          </a:bodyPr>
          <a:lstStyle>
            <a:lvl1pPr algn="ctr">
              <a:defRPr sz="6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22" name="テキスト プレースホルダー 18"/>
          <p:cNvSpPr>
            <a:spLocks noGrp="1"/>
          </p:cNvSpPr>
          <p:nvPr>
            <p:ph type="body" sz="quarter" idx="17" hasCustomPrompt="1"/>
          </p:nvPr>
        </p:nvSpPr>
        <p:spPr>
          <a:xfrm>
            <a:off x="6649271" y="3813831"/>
            <a:ext cx="719729" cy="1079500"/>
          </a:xfrm>
        </p:spPr>
        <p:txBody>
          <a:bodyPr anchor="ctr">
            <a:noAutofit/>
          </a:bodyPr>
          <a:lstStyle>
            <a:lvl1pPr algn="ctr">
              <a:defRPr sz="6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A</a:t>
            </a:r>
            <a:endParaRPr kumimoji="1" lang="ja-JP" altLang="en-US" dirty="0"/>
          </a:p>
        </p:txBody>
      </p:sp>
      <p:sp>
        <p:nvSpPr>
          <p:cNvPr id="49" name="テキスト プレースホルダー 48"/>
          <p:cNvSpPr>
            <a:spLocks noGrp="1"/>
          </p:cNvSpPr>
          <p:nvPr>
            <p:ph type="body" sz="quarter" idx="18" hasCustomPrompt="1"/>
          </p:nvPr>
        </p:nvSpPr>
        <p:spPr>
          <a:xfrm>
            <a:off x="417570" y="1692446"/>
            <a:ext cx="3574404" cy="1670050"/>
          </a:xfrm>
        </p:spPr>
        <p:txBody>
          <a:bodyPr anchor="ctr">
            <a:normAutofit/>
          </a:bodyPr>
          <a:lstStyle>
            <a:lvl1pPr marL="228611" indent="-228611">
              <a:buClr>
                <a:schemeClr val="accent5"/>
              </a:buClr>
              <a:buFont typeface="Wingdings" panose="05000000000000000000" pitchFamily="2" charset="2"/>
              <a:buChar char="l"/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Item 1</a:t>
            </a:r>
          </a:p>
          <a:p>
            <a:pPr lvl="0"/>
            <a:r>
              <a:rPr kumimoji="1" lang="en-US" altLang="ja-JP" dirty="0"/>
              <a:t>Item 2</a:t>
            </a:r>
            <a:endParaRPr kumimoji="1" lang="ja-JP" altLang="en-US" dirty="0"/>
          </a:p>
        </p:txBody>
      </p:sp>
      <p:sp>
        <p:nvSpPr>
          <p:cNvPr id="50" name="テキスト プレースホルダー 48"/>
          <p:cNvSpPr>
            <a:spLocks noGrp="1"/>
          </p:cNvSpPr>
          <p:nvPr>
            <p:ph type="body" sz="quarter" idx="19" hasCustomPrompt="1"/>
          </p:nvPr>
        </p:nvSpPr>
        <p:spPr>
          <a:xfrm>
            <a:off x="417347" y="3518554"/>
            <a:ext cx="3574404" cy="1670050"/>
          </a:xfrm>
        </p:spPr>
        <p:txBody>
          <a:bodyPr anchor="ctr">
            <a:normAutofit/>
          </a:bodyPr>
          <a:lstStyle>
            <a:lvl1pPr marL="228611" indent="-228611">
              <a:buClr>
                <a:schemeClr val="accent3"/>
              </a:buClr>
              <a:buFont typeface="Wingdings" panose="05000000000000000000" pitchFamily="2" charset="2"/>
              <a:buChar char="l"/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Item 1</a:t>
            </a:r>
          </a:p>
          <a:p>
            <a:pPr lvl="0"/>
            <a:r>
              <a:rPr kumimoji="1" lang="en-US" altLang="ja-JP" dirty="0"/>
              <a:t>Item 2</a:t>
            </a:r>
            <a:endParaRPr kumimoji="1" lang="ja-JP" altLang="en-US" dirty="0"/>
          </a:p>
        </p:txBody>
      </p:sp>
      <p:sp>
        <p:nvSpPr>
          <p:cNvPr id="51" name="テキスト プレースホルダー 48"/>
          <p:cNvSpPr>
            <a:spLocks noGrp="1"/>
          </p:cNvSpPr>
          <p:nvPr>
            <p:ph type="body" sz="quarter" idx="20" hasCustomPrompt="1"/>
          </p:nvPr>
        </p:nvSpPr>
        <p:spPr>
          <a:xfrm>
            <a:off x="8076898" y="1692446"/>
            <a:ext cx="3623650" cy="1670050"/>
          </a:xfrm>
        </p:spPr>
        <p:txBody>
          <a:bodyPr anchor="ctr">
            <a:normAutofit/>
          </a:bodyPr>
          <a:lstStyle>
            <a:lvl1pPr marL="228611" indent="-228611">
              <a:buClr>
                <a:schemeClr val="accent1"/>
              </a:buClr>
              <a:buFont typeface="Wingdings" panose="05000000000000000000" pitchFamily="2" charset="2"/>
              <a:buChar char="l"/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Item 1</a:t>
            </a:r>
          </a:p>
          <a:p>
            <a:pPr lvl="0"/>
            <a:r>
              <a:rPr kumimoji="1" lang="en-US" altLang="ja-JP" dirty="0"/>
              <a:t>Item 2</a:t>
            </a:r>
            <a:endParaRPr kumimoji="1" lang="ja-JP" altLang="en-US" dirty="0"/>
          </a:p>
        </p:txBody>
      </p:sp>
      <p:sp>
        <p:nvSpPr>
          <p:cNvPr id="52" name="テキスト プレースホルダー 48"/>
          <p:cNvSpPr>
            <a:spLocks noGrp="1"/>
          </p:cNvSpPr>
          <p:nvPr>
            <p:ph type="body" sz="quarter" idx="21" hasCustomPrompt="1"/>
          </p:nvPr>
        </p:nvSpPr>
        <p:spPr>
          <a:xfrm>
            <a:off x="8076674" y="3518553"/>
            <a:ext cx="3623650" cy="1670050"/>
          </a:xfrm>
        </p:spPr>
        <p:txBody>
          <a:bodyPr anchor="ctr">
            <a:normAutofit/>
          </a:bodyPr>
          <a:lstStyle>
            <a:lvl1pPr marL="228611" indent="-228611">
              <a:buClr>
                <a:schemeClr val="accent2"/>
              </a:buClr>
              <a:buFont typeface="Wingdings" panose="05000000000000000000" pitchFamily="2" charset="2"/>
              <a:buChar char="l"/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Item 1</a:t>
            </a:r>
          </a:p>
          <a:p>
            <a:pPr lvl="0"/>
            <a:r>
              <a:rPr kumimoji="1" lang="en-US" altLang="ja-JP" dirty="0"/>
              <a:t>Item 2</a:t>
            </a:r>
            <a:endParaRPr kumimoji="1" lang="ja-JP" altLang="en-US" dirty="0"/>
          </a:p>
        </p:txBody>
      </p:sp>
      <p:sp>
        <p:nvSpPr>
          <p:cNvPr id="53" name="正方形/長方形 52"/>
          <p:cNvSpPr/>
          <p:nvPr userDrawn="1"/>
        </p:nvSpPr>
        <p:spPr>
          <a:xfrm>
            <a:off x="0" y="1614416"/>
            <a:ext cx="350759" cy="1826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54" name="正方形/長方形 53"/>
          <p:cNvSpPr/>
          <p:nvPr userDrawn="1"/>
        </p:nvSpPr>
        <p:spPr>
          <a:xfrm>
            <a:off x="0" y="3440528"/>
            <a:ext cx="350759" cy="1826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55" name="正方形/長方形 54"/>
          <p:cNvSpPr/>
          <p:nvPr userDrawn="1"/>
        </p:nvSpPr>
        <p:spPr>
          <a:xfrm>
            <a:off x="11841242" y="1614408"/>
            <a:ext cx="350759" cy="1826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56" name="正方形/長方形 55"/>
          <p:cNvSpPr/>
          <p:nvPr userDrawn="1"/>
        </p:nvSpPr>
        <p:spPr>
          <a:xfrm>
            <a:off x="11841241" y="3440520"/>
            <a:ext cx="350759" cy="1826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57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718936" y="5528338"/>
            <a:ext cx="10801146" cy="669262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8" name="正方形/長方形 57"/>
          <p:cNvSpPr/>
          <p:nvPr userDrawn="1"/>
        </p:nvSpPr>
        <p:spPr>
          <a:xfrm>
            <a:off x="814955" y="5432328"/>
            <a:ext cx="2160427" cy="480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</p:spTree>
    <p:extLst>
      <p:ext uri="{BB962C8B-B14F-4D97-AF65-F5344CB8AC3E}">
        <p14:creationId xmlns:p14="http://schemas.microsoft.com/office/powerpoint/2010/main" val="264835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6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5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250"/>
                            </p:stCondLst>
                            <p:childTnLst>
                              <p:par>
                                <p:cTn id="7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75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25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750"/>
                            </p:stCondLst>
                            <p:childTnLst>
                              <p:par>
                                <p:cTn id="1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6" grpId="0" animBg="1"/>
      <p:bldP spid="26" grpId="0" animBg="1"/>
      <p:bldP spid="34" grpId="0" animBg="1"/>
      <p:bldP spid="25" grpId="0" animBg="1"/>
      <p:bldP spid="33" grpId="0" animBg="1"/>
      <p:bldP spid="30" grpId="0" animBg="1"/>
      <p:bldP spid="29" grpId="0" animBg="1"/>
      <p:bldP spid="9" grpId="0" animBg="1"/>
      <p:bldP spid="5" grpId="0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>
        <p:tmplLst>
          <p:tmpl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>
        <p:tmplLst>
          <p:tmpl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>
        <p:tmplLst>
          <p:tmpl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54" grpId="0" animBg="1"/>
      <p:bldP spid="55" grpId="0" animBg="1"/>
      <p:bldP spid="56" grpId="0" animBg="1"/>
      <p:bldP spid="57" grpId="0" build="allAtOnce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animBg="1"/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9" name="ドーナツ 8"/>
          <p:cNvSpPr/>
          <p:nvPr userDrawn="1"/>
        </p:nvSpPr>
        <p:spPr>
          <a:xfrm>
            <a:off x="4175620" y="1825776"/>
            <a:ext cx="3840761" cy="3846189"/>
          </a:xfrm>
          <a:prstGeom prst="donut">
            <a:avLst>
              <a:gd name="adj" fmla="val 8728"/>
            </a:avLst>
          </a:prstGeom>
          <a:solidFill>
            <a:schemeClr val="bg1">
              <a:lumMod val="95000"/>
            </a:schemeClr>
          </a:solidFill>
          <a:ln w="762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10" name="アーチ 6"/>
          <p:cNvSpPr/>
          <p:nvPr userDrawn="1"/>
        </p:nvSpPr>
        <p:spPr>
          <a:xfrm>
            <a:off x="6119715" y="1825775"/>
            <a:ext cx="1896665" cy="2105995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38100" cmpd="sng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11" name="アーチ 6"/>
          <p:cNvSpPr/>
          <p:nvPr userDrawn="1"/>
        </p:nvSpPr>
        <p:spPr>
          <a:xfrm rot="5400000">
            <a:off x="6015041" y="3670625"/>
            <a:ext cx="1896500" cy="2106177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38100" cmpd="sng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12" name="アーチ 6"/>
          <p:cNvSpPr/>
          <p:nvPr userDrawn="1"/>
        </p:nvSpPr>
        <p:spPr>
          <a:xfrm rot="10800000">
            <a:off x="4169858" y="3565968"/>
            <a:ext cx="1896665" cy="2105995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38100" cmpd="sng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13" name="アーチ 6"/>
          <p:cNvSpPr/>
          <p:nvPr userDrawn="1"/>
        </p:nvSpPr>
        <p:spPr>
          <a:xfrm rot="16200000">
            <a:off x="4274697" y="1720408"/>
            <a:ext cx="1896500" cy="2106177"/>
          </a:xfrm>
          <a:custGeom>
            <a:avLst/>
            <a:gdLst/>
            <a:ahLst/>
            <a:cxnLst/>
            <a:rect l="l" t="t" r="r" b="b"/>
            <a:pathLst>
              <a:path w="2844750" h="3158992">
                <a:moveTo>
                  <a:pt x="0" y="0"/>
                </a:moveTo>
                <a:cubicBezTo>
                  <a:pt x="766552" y="20660"/>
                  <a:pt x="1499688" y="342349"/>
                  <a:pt x="2035609" y="903232"/>
                </a:cubicBezTo>
                <a:cubicBezTo>
                  <a:pt x="2555046" y="1446863"/>
                  <a:pt x="2841583" y="2165348"/>
                  <a:pt x="2844558" y="2907144"/>
                </a:cubicBezTo>
                <a:lnTo>
                  <a:pt x="2844750" y="2907144"/>
                </a:lnTo>
                <a:lnTo>
                  <a:pt x="2844567" y="2907327"/>
                </a:lnTo>
                <a:cubicBezTo>
                  <a:pt x="2844742" y="2908528"/>
                  <a:pt x="2844746" y="2909731"/>
                  <a:pt x="2844750" y="2910933"/>
                </a:cubicBezTo>
                <a:lnTo>
                  <a:pt x="2840961" y="2910933"/>
                </a:lnTo>
                <a:lnTo>
                  <a:pt x="2592902" y="3158992"/>
                </a:lnTo>
                <a:lnTo>
                  <a:pt x="2344843" y="2910933"/>
                </a:lnTo>
                <a:lnTo>
                  <a:pt x="2342765" y="2910933"/>
                </a:lnTo>
                <a:lnTo>
                  <a:pt x="2342652" y="2908742"/>
                </a:lnTo>
                <a:lnTo>
                  <a:pt x="2341054" y="2907144"/>
                </a:lnTo>
                <a:lnTo>
                  <a:pt x="2342570" y="2907144"/>
                </a:lnTo>
                <a:cubicBezTo>
                  <a:pt x="2339408" y="2293718"/>
                  <a:pt x="2102129" y="1699740"/>
                  <a:pt x="1672540" y="1250142"/>
                </a:cubicBezTo>
                <a:cubicBezTo>
                  <a:pt x="1232013" y="789097"/>
                  <a:pt x="630616" y="523165"/>
                  <a:pt x="927" y="502769"/>
                </a:cubicBezTo>
                <a:lnTo>
                  <a:pt x="251847" y="251850"/>
                </a:lnTo>
                <a:lnTo>
                  <a:pt x="0" y="2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38100" cmpd="sng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14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8106398" y="2468358"/>
            <a:ext cx="3660724" cy="110075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333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5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8106398" y="1851330"/>
            <a:ext cx="3660724" cy="51546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867" spc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6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8106398" y="4658601"/>
            <a:ext cx="3660724" cy="1100756"/>
          </a:xfrm>
        </p:spPr>
        <p:txBody>
          <a:bodyPr anchor="t">
            <a:noAutofit/>
          </a:bodyPr>
          <a:lstStyle>
            <a:lvl1pPr algn="l">
              <a:lnSpc>
                <a:spcPct val="120000"/>
              </a:lnSpc>
              <a:defRPr sz="1333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8106398" y="4041574"/>
            <a:ext cx="3660724" cy="515469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867" spc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424878" y="2477725"/>
            <a:ext cx="3660724" cy="1100756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1333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424878" y="1860698"/>
            <a:ext cx="3660724" cy="51546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867" spc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424878" y="4667969"/>
            <a:ext cx="3660724" cy="1100756"/>
          </a:xfrm>
        </p:spPr>
        <p:txBody>
          <a:bodyPr anchor="t">
            <a:noAutofit/>
          </a:bodyPr>
          <a:lstStyle>
            <a:lvl1pPr algn="r">
              <a:lnSpc>
                <a:spcPct val="120000"/>
              </a:lnSpc>
              <a:defRPr sz="1333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424878" y="4050941"/>
            <a:ext cx="3660724" cy="515469"/>
          </a:xfrm>
        </p:spPr>
        <p:txBody>
          <a:bodyPr anchor="b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867" spc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4655715" y="3445426"/>
            <a:ext cx="2850563" cy="515469"/>
          </a:xfrm>
        </p:spPr>
        <p:txBody>
          <a:bodyPr anchor="ctr">
            <a:noAutofit/>
          </a:bodyPr>
          <a:lstStyle>
            <a:lvl1pPr algn="ctr">
              <a:lnSpc>
                <a:spcPct val="120000"/>
              </a:lnSpc>
              <a:defRPr sz="2133" spc="0">
                <a:solidFill>
                  <a:schemeClr val="tx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23" name="円/楕円 22"/>
          <p:cNvSpPr/>
          <p:nvPr userDrawn="1"/>
        </p:nvSpPr>
        <p:spPr>
          <a:xfrm>
            <a:off x="6963291" y="2215289"/>
            <a:ext cx="900178" cy="900100"/>
          </a:xfrm>
          <a:prstGeom prst="ellipse">
            <a:avLst/>
          </a:prstGeom>
          <a:solidFill>
            <a:schemeClr val="accent1"/>
          </a:solidFill>
          <a:ln w="76200" cmpd="sng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4" name="図プレースホルダー 7"/>
          <p:cNvSpPr>
            <a:spLocks noGrp="1"/>
          </p:cNvSpPr>
          <p:nvPr>
            <p:ph type="pic" sz="quarter" idx="17" hasCustomPrompt="1"/>
          </p:nvPr>
        </p:nvSpPr>
        <p:spPr>
          <a:xfrm>
            <a:off x="7195999" y="2425737"/>
            <a:ext cx="456282" cy="456243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5" name="円/楕円 24"/>
          <p:cNvSpPr/>
          <p:nvPr userDrawn="1"/>
        </p:nvSpPr>
        <p:spPr>
          <a:xfrm>
            <a:off x="6966172" y="4458922"/>
            <a:ext cx="900178" cy="900100"/>
          </a:xfrm>
          <a:prstGeom prst="ellipse">
            <a:avLst/>
          </a:prstGeom>
          <a:solidFill>
            <a:schemeClr val="accent3"/>
          </a:solidFill>
          <a:ln w="76200" cmpd="sng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6" name="図プレースホルダー 7"/>
          <p:cNvSpPr>
            <a:spLocks noGrp="1"/>
          </p:cNvSpPr>
          <p:nvPr>
            <p:ph type="pic" sz="quarter" idx="40" hasCustomPrompt="1"/>
          </p:nvPr>
        </p:nvSpPr>
        <p:spPr>
          <a:xfrm>
            <a:off x="7198880" y="4669370"/>
            <a:ext cx="456282" cy="456243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7" name="円/楕円 26"/>
          <p:cNvSpPr/>
          <p:nvPr userDrawn="1"/>
        </p:nvSpPr>
        <p:spPr>
          <a:xfrm>
            <a:off x="4362995" y="4458922"/>
            <a:ext cx="900178" cy="900100"/>
          </a:xfrm>
          <a:prstGeom prst="ellipse">
            <a:avLst/>
          </a:prstGeom>
          <a:solidFill>
            <a:schemeClr val="accent2"/>
          </a:solidFill>
          <a:ln w="76200" cmpd="sng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8" name="図プレースホルダー 7"/>
          <p:cNvSpPr>
            <a:spLocks noGrp="1"/>
          </p:cNvSpPr>
          <p:nvPr>
            <p:ph type="pic" sz="quarter" idx="41" hasCustomPrompt="1"/>
          </p:nvPr>
        </p:nvSpPr>
        <p:spPr>
          <a:xfrm>
            <a:off x="4595703" y="4669370"/>
            <a:ext cx="456282" cy="456243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9" name="円/楕円 28"/>
          <p:cNvSpPr/>
          <p:nvPr userDrawn="1"/>
        </p:nvSpPr>
        <p:spPr>
          <a:xfrm>
            <a:off x="4362995" y="2215289"/>
            <a:ext cx="900178" cy="900100"/>
          </a:xfrm>
          <a:prstGeom prst="ellipse">
            <a:avLst/>
          </a:prstGeom>
          <a:solidFill>
            <a:schemeClr val="accent4"/>
          </a:solidFill>
          <a:ln w="76200" cmpd="sng">
            <a:solidFill>
              <a:srgbClr val="F7F7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0" name="図プレースホルダー 7"/>
          <p:cNvSpPr>
            <a:spLocks noGrp="1"/>
          </p:cNvSpPr>
          <p:nvPr>
            <p:ph type="pic" sz="quarter" idx="42" hasCustomPrompt="1"/>
          </p:nvPr>
        </p:nvSpPr>
        <p:spPr>
          <a:xfrm>
            <a:off x="4595703" y="2425737"/>
            <a:ext cx="456282" cy="456243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31" name="正方形/長方形 30"/>
          <p:cNvSpPr/>
          <p:nvPr userDrawn="1"/>
        </p:nvSpPr>
        <p:spPr>
          <a:xfrm>
            <a:off x="8177125" y="2413574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2133"/>
          </a:p>
        </p:txBody>
      </p:sp>
      <p:sp>
        <p:nvSpPr>
          <p:cNvPr id="32" name="正方形/長方形 31"/>
          <p:cNvSpPr/>
          <p:nvPr userDrawn="1"/>
        </p:nvSpPr>
        <p:spPr>
          <a:xfrm>
            <a:off x="8177125" y="4592064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2133"/>
          </a:p>
        </p:txBody>
      </p:sp>
      <p:sp>
        <p:nvSpPr>
          <p:cNvPr id="33" name="正方形/長方形 32"/>
          <p:cNvSpPr/>
          <p:nvPr userDrawn="1"/>
        </p:nvSpPr>
        <p:spPr>
          <a:xfrm>
            <a:off x="1849098" y="4606064"/>
            <a:ext cx="2160427" cy="480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2133"/>
          </a:p>
        </p:txBody>
      </p:sp>
      <p:sp>
        <p:nvSpPr>
          <p:cNvPr id="34" name="正方形/長方形 33"/>
          <p:cNvSpPr/>
          <p:nvPr userDrawn="1"/>
        </p:nvSpPr>
        <p:spPr>
          <a:xfrm>
            <a:off x="1849098" y="2408923"/>
            <a:ext cx="2160427" cy="480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kumimoji="1" lang="ja-JP" altLang="en-US" sz="2133"/>
          </a:p>
        </p:txBody>
      </p:sp>
    </p:spTree>
    <p:extLst>
      <p:ext uri="{BB962C8B-B14F-4D97-AF65-F5344CB8AC3E}">
        <p14:creationId xmlns:p14="http://schemas.microsoft.com/office/powerpoint/2010/main" val="1136907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2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25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 animBg="1"/>
      <p:bldP spid="32" grpId="0" animBg="1"/>
      <p:bldP spid="33" grpId="0" animBg="1"/>
      <p:bldP spid="34" grpId="0" animBg="1"/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1" name="ドーナツ 7"/>
          <p:cNvSpPr/>
          <p:nvPr userDrawn="1"/>
        </p:nvSpPr>
        <p:spPr>
          <a:xfrm>
            <a:off x="2528604" y="1447543"/>
            <a:ext cx="2176466" cy="2233874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9" name="ドーナツ 7"/>
          <p:cNvSpPr/>
          <p:nvPr userDrawn="1"/>
        </p:nvSpPr>
        <p:spPr>
          <a:xfrm>
            <a:off x="4736617" y="2156346"/>
            <a:ext cx="2717708" cy="2789393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tx2"/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10" name="ドーナツ 7"/>
          <p:cNvSpPr/>
          <p:nvPr userDrawn="1"/>
        </p:nvSpPr>
        <p:spPr>
          <a:xfrm>
            <a:off x="7454325" y="2977198"/>
            <a:ext cx="1917951" cy="1968541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11" name="ドーナツ 7"/>
          <p:cNvSpPr/>
          <p:nvPr userDrawn="1"/>
        </p:nvSpPr>
        <p:spPr>
          <a:xfrm rot="21318328">
            <a:off x="8803786" y="1317168"/>
            <a:ext cx="2176466" cy="2233874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12" name="ドーナツ 7"/>
          <p:cNvSpPr/>
          <p:nvPr userDrawn="1"/>
        </p:nvSpPr>
        <p:spPr>
          <a:xfrm rot="1061079">
            <a:off x="564629" y="1592484"/>
            <a:ext cx="1917951" cy="1968541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13" name="ドーナツ 7"/>
          <p:cNvSpPr/>
          <p:nvPr userDrawn="1"/>
        </p:nvSpPr>
        <p:spPr>
          <a:xfrm>
            <a:off x="9790844" y="3233872"/>
            <a:ext cx="2147433" cy="2204076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14" name="ドーナツ 7"/>
          <p:cNvSpPr/>
          <p:nvPr userDrawn="1"/>
        </p:nvSpPr>
        <p:spPr>
          <a:xfrm rot="1442875">
            <a:off x="1208519" y="3242191"/>
            <a:ext cx="2176466" cy="2233874"/>
          </a:xfrm>
          <a:custGeom>
            <a:avLst/>
            <a:gdLst/>
            <a:ahLst/>
            <a:cxnLst/>
            <a:rect l="l" t="t" r="r" b="b"/>
            <a:pathLst>
              <a:path w="4542824" h="4663055">
                <a:moveTo>
                  <a:pt x="2261546" y="897181"/>
                </a:moveTo>
                <a:cubicBezTo>
                  <a:pt x="1457545" y="897181"/>
                  <a:pt x="805774" y="1548953"/>
                  <a:pt x="805774" y="2352954"/>
                </a:cubicBezTo>
                <a:cubicBezTo>
                  <a:pt x="805774" y="3156955"/>
                  <a:pt x="1457545" y="3808727"/>
                  <a:pt x="2261546" y="3808727"/>
                </a:cubicBezTo>
                <a:cubicBezTo>
                  <a:pt x="3065547" y="3808727"/>
                  <a:pt x="3717318" y="3156955"/>
                  <a:pt x="3717318" y="2352954"/>
                </a:cubicBezTo>
                <a:cubicBezTo>
                  <a:pt x="3717318" y="1548953"/>
                  <a:pt x="3065547" y="897181"/>
                  <a:pt x="2261546" y="897181"/>
                </a:cubicBezTo>
                <a:close/>
                <a:moveTo>
                  <a:pt x="2083603" y="0"/>
                </a:moveTo>
                <a:lnTo>
                  <a:pt x="2439490" y="0"/>
                </a:lnTo>
                <a:lnTo>
                  <a:pt x="2552136" y="521588"/>
                </a:lnTo>
                <a:cubicBezTo>
                  <a:pt x="2761893" y="554049"/>
                  <a:pt x="2959973" y="621739"/>
                  <a:pt x="3139530" y="719525"/>
                </a:cubicBezTo>
                <a:lnTo>
                  <a:pt x="3511289" y="397163"/>
                </a:lnTo>
                <a:lnTo>
                  <a:pt x="3795947" y="610765"/>
                </a:lnTo>
                <a:lnTo>
                  <a:pt x="3589001" y="1060760"/>
                </a:lnTo>
                <a:cubicBezTo>
                  <a:pt x="3709551" y="1180593"/>
                  <a:pt x="3811294" y="1318813"/>
                  <a:pt x="3892627" y="1469737"/>
                </a:cubicBezTo>
                <a:lnTo>
                  <a:pt x="4420433" y="1407493"/>
                </a:lnTo>
                <a:lnTo>
                  <a:pt x="4535785" y="1744167"/>
                </a:lnTo>
                <a:lnTo>
                  <a:pt x="4087115" y="2014817"/>
                </a:lnTo>
                <a:cubicBezTo>
                  <a:pt x="4107334" y="2124452"/>
                  <a:pt x="4117879" y="2237472"/>
                  <a:pt x="4117879" y="2352954"/>
                </a:cubicBezTo>
                <a:cubicBezTo>
                  <a:pt x="4117879" y="2452032"/>
                  <a:pt x="4110117" y="2549297"/>
                  <a:pt x="4092759" y="2643792"/>
                </a:cubicBezTo>
                <a:lnTo>
                  <a:pt x="4542824" y="2906675"/>
                </a:lnTo>
                <a:lnTo>
                  <a:pt x="4432244" y="3244947"/>
                </a:lnTo>
                <a:lnTo>
                  <a:pt x="3915713" y="3191427"/>
                </a:lnTo>
                <a:cubicBezTo>
                  <a:pt x="3824012" y="3376623"/>
                  <a:pt x="3700535" y="3543085"/>
                  <a:pt x="3553558" y="3685386"/>
                </a:cubicBezTo>
                <a:lnTo>
                  <a:pt x="3753170" y="4153716"/>
                </a:lnTo>
                <a:lnTo>
                  <a:pt x="3462615" y="4359224"/>
                </a:lnTo>
                <a:lnTo>
                  <a:pt x="3085858" y="4013486"/>
                </a:lnTo>
                <a:cubicBezTo>
                  <a:pt x="2918222" y="4098493"/>
                  <a:pt x="2735266" y="4156993"/>
                  <a:pt x="2542566" y="4185781"/>
                </a:cubicBezTo>
                <a:lnTo>
                  <a:pt x="2439490" y="4663055"/>
                </a:lnTo>
                <a:lnTo>
                  <a:pt x="2083603" y="4663055"/>
                </a:lnTo>
                <a:lnTo>
                  <a:pt x="1980528" y="4185781"/>
                </a:lnTo>
                <a:cubicBezTo>
                  <a:pt x="1772677" y="4154729"/>
                  <a:pt x="1576163" y="4089110"/>
                  <a:pt x="1398100" y="3992907"/>
                </a:cubicBezTo>
                <a:lnTo>
                  <a:pt x="997209" y="4340529"/>
                </a:lnTo>
                <a:lnTo>
                  <a:pt x="712552" y="4126927"/>
                </a:lnTo>
                <a:lnTo>
                  <a:pt x="934130" y="3645116"/>
                </a:lnTo>
                <a:cubicBezTo>
                  <a:pt x="803422" y="3515284"/>
                  <a:pt x="694564" y="3364073"/>
                  <a:pt x="609988" y="3198332"/>
                </a:cubicBezTo>
                <a:lnTo>
                  <a:pt x="124474" y="3255589"/>
                </a:lnTo>
                <a:lnTo>
                  <a:pt x="9121" y="2918915"/>
                </a:lnTo>
                <a:lnTo>
                  <a:pt x="432244" y="2663676"/>
                </a:lnTo>
                <a:cubicBezTo>
                  <a:pt x="414090" y="2562770"/>
                  <a:pt x="405215" y="2458899"/>
                  <a:pt x="405215" y="2352954"/>
                </a:cubicBezTo>
                <a:cubicBezTo>
                  <a:pt x="405215" y="2249178"/>
                  <a:pt x="413731" y="2147391"/>
                  <a:pt x="432435" y="2048643"/>
                </a:cubicBezTo>
                <a:lnTo>
                  <a:pt x="0" y="1796058"/>
                </a:lnTo>
                <a:lnTo>
                  <a:pt x="110581" y="1457787"/>
                </a:lnTo>
                <a:lnTo>
                  <a:pt x="609871" y="1509521"/>
                </a:lnTo>
                <a:cubicBezTo>
                  <a:pt x="701342" y="1326373"/>
                  <a:pt x="823934" y="1161680"/>
                  <a:pt x="969626" y="1020735"/>
                </a:cubicBezTo>
                <a:lnTo>
                  <a:pt x="769923" y="552192"/>
                </a:lnTo>
                <a:lnTo>
                  <a:pt x="1060478" y="346683"/>
                </a:lnTo>
                <a:lnTo>
                  <a:pt x="1437195" y="692385"/>
                </a:lnTo>
                <a:cubicBezTo>
                  <a:pt x="1602069" y="608806"/>
                  <a:pt x="1781763" y="550867"/>
                  <a:pt x="1970957" y="521588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98425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>
              <a:solidFill>
                <a:schemeClr val="tx1"/>
              </a:solidFill>
            </a:endParaRPr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3334757" y="5331725"/>
            <a:ext cx="5527957" cy="964442"/>
          </a:xfrm>
        </p:spPr>
        <p:txBody>
          <a:bodyPr anchor="t">
            <a:normAutofit/>
          </a:bodyPr>
          <a:lstStyle>
            <a:lvl1pPr algn="ctr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5015257" y="5261406"/>
            <a:ext cx="2160427" cy="4800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2133"/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5240119" y="3275110"/>
            <a:ext cx="1711744" cy="51546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0">
                <a:solidFill>
                  <a:schemeClr val="tx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18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2871653" y="2306745"/>
            <a:ext cx="1429796" cy="51546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19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1572754" y="4101393"/>
            <a:ext cx="1429796" cy="51546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847780" y="2306745"/>
            <a:ext cx="1311441" cy="51546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333" spc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7757580" y="3692502"/>
            <a:ext cx="1311441" cy="51546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333" spc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22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9168021" y="2185628"/>
            <a:ext cx="1429796" cy="51546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23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10149663" y="4078176"/>
            <a:ext cx="1429796" cy="51546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57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5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25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750"/>
                            </p:stCondLst>
                            <p:childTnLst>
                              <p:par>
                                <p:cTn id="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7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250"/>
                            </p:stCondLst>
                            <p:childTnLst>
                              <p:par>
                                <p:cTn id="9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31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build="allAtOnce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y Keywo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円/楕円 9"/>
          <p:cNvSpPr/>
          <p:nvPr userDrawn="1"/>
        </p:nvSpPr>
        <p:spPr>
          <a:xfrm>
            <a:off x="7209538" y="3040746"/>
            <a:ext cx="2194268" cy="2194077"/>
          </a:xfrm>
          <a:prstGeom prst="ellipse">
            <a:avLst/>
          </a:prstGeom>
          <a:solidFill>
            <a:schemeClr val="accent3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7" name="円/楕円 16"/>
          <p:cNvSpPr/>
          <p:nvPr userDrawn="1"/>
        </p:nvSpPr>
        <p:spPr>
          <a:xfrm>
            <a:off x="1683533" y="1924353"/>
            <a:ext cx="554347" cy="554299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4" name="円/楕円 23"/>
          <p:cNvSpPr/>
          <p:nvPr userDrawn="1"/>
        </p:nvSpPr>
        <p:spPr>
          <a:xfrm>
            <a:off x="95225" y="1845924"/>
            <a:ext cx="793652" cy="79358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" name="円/楕円 4"/>
          <p:cNvSpPr/>
          <p:nvPr userDrawn="1"/>
        </p:nvSpPr>
        <p:spPr>
          <a:xfrm>
            <a:off x="4720123" y="2062238"/>
            <a:ext cx="2750695" cy="2750457"/>
          </a:xfrm>
          <a:prstGeom prst="ellipse">
            <a:avLst/>
          </a:prstGeom>
          <a:solidFill>
            <a:schemeClr val="tx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9" name="円/楕円 8"/>
          <p:cNvSpPr/>
          <p:nvPr userDrawn="1"/>
        </p:nvSpPr>
        <p:spPr>
          <a:xfrm>
            <a:off x="2749637" y="1744130"/>
            <a:ext cx="2194268" cy="2194077"/>
          </a:xfrm>
          <a:prstGeom prst="ellipse">
            <a:avLst/>
          </a:prstGeom>
          <a:solidFill>
            <a:schemeClr val="accent1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1" name="円/楕円 10"/>
          <p:cNvSpPr/>
          <p:nvPr userDrawn="1"/>
        </p:nvSpPr>
        <p:spPr>
          <a:xfrm>
            <a:off x="1877344" y="3393611"/>
            <a:ext cx="1744586" cy="1748975"/>
          </a:xfrm>
          <a:prstGeom prst="ellipse">
            <a:avLst/>
          </a:prstGeom>
          <a:solidFill>
            <a:schemeClr val="accent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2" name="円/楕円 11"/>
          <p:cNvSpPr/>
          <p:nvPr userDrawn="1"/>
        </p:nvSpPr>
        <p:spPr>
          <a:xfrm>
            <a:off x="492051" y="2189233"/>
            <a:ext cx="1744586" cy="1748975"/>
          </a:xfrm>
          <a:prstGeom prst="ellipse">
            <a:avLst/>
          </a:prstGeom>
          <a:solidFill>
            <a:schemeClr val="accent4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3" name="円/楕円 12"/>
          <p:cNvSpPr/>
          <p:nvPr userDrawn="1"/>
        </p:nvSpPr>
        <p:spPr>
          <a:xfrm>
            <a:off x="10109020" y="3013527"/>
            <a:ext cx="1849521" cy="1849361"/>
          </a:xfrm>
          <a:prstGeom prst="ellipse">
            <a:avLst/>
          </a:prstGeom>
          <a:solidFill>
            <a:schemeClr val="accent6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4" name="円/楕円 13"/>
          <p:cNvSpPr/>
          <p:nvPr userDrawn="1"/>
        </p:nvSpPr>
        <p:spPr>
          <a:xfrm>
            <a:off x="8541947" y="1632580"/>
            <a:ext cx="2014029" cy="2013854"/>
          </a:xfrm>
          <a:prstGeom prst="ellipse">
            <a:avLst/>
          </a:prstGeom>
          <a:solidFill>
            <a:schemeClr val="accent5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5" name="円/楕円 14"/>
          <p:cNvSpPr/>
          <p:nvPr userDrawn="1"/>
        </p:nvSpPr>
        <p:spPr>
          <a:xfrm>
            <a:off x="285128" y="3505084"/>
            <a:ext cx="866321" cy="86624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6" name="円/楕円 15"/>
          <p:cNvSpPr/>
          <p:nvPr userDrawn="1"/>
        </p:nvSpPr>
        <p:spPr>
          <a:xfrm>
            <a:off x="4081856" y="3938207"/>
            <a:ext cx="676409" cy="67635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8" name="円/楕円 17"/>
          <p:cNvSpPr/>
          <p:nvPr userDrawn="1"/>
        </p:nvSpPr>
        <p:spPr>
          <a:xfrm>
            <a:off x="7833395" y="1929359"/>
            <a:ext cx="793652" cy="79358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19" name="円/楕円 18"/>
          <p:cNvSpPr/>
          <p:nvPr userDrawn="1"/>
        </p:nvSpPr>
        <p:spPr>
          <a:xfrm>
            <a:off x="11083397" y="2362358"/>
            <a:ext cx="277173" cy="27714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0" name="円/楕円 19"/>
          <p:cNvSpPr/>
          <p:nvPr userDrawn="1"/>
        </p:nvSpPr>
        <p:spPr>
          <a:xfrm>
            <a:off x="11340954" y="1539210"/>
            <a:ext cx="549846" cy="54979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1" name="円/楕円 20"/>
          <p:cNvSpPr/>
          <p:nvPr userDrawn="1"/>
        </p:nvSpPr>
        <p:spPr>
          <a:xfrm>
            <a:off x="9548961" y="4446207"/>
            <a:ext cx="696439" cy="69637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2" name="円/楕円 21"/>
          <p:cNvSpPr/>
          <p:nvPr userDrawn="1"/>
        </p:nvSpPr>
        <p:spPr>
          <a:xfrm>
            <a:off x="10383943" y="1738687"/>
            <a:ext cx="629679" cy="62962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3" name="円/楕円 22"/>
          <p:cNvSpPr/>
          <p:nvPr userDrawn="1"/>
        </p:nvSpPr>
        <p:spPr>
          <a:xfrm>
            <a:off x="7470818" y="2561025"/>
            <a:ext cx="452541" cy="45250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5" name="円/楕円 24"/>
          <p:cNvSpPr/>
          <p:nvPr userDrawn="1"/>
        </p:nvSpPr>
        <p:spPr>
          <a:xfrm>
            <a:off x="2375224" y="2312541"/>
            <a:ext cx="277173" cy="27714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6" name="円/楕円 25"/>
          <p:cNvSpPr/>
          <p:nvPr userDrawn="1"/>
        </p:nvSpPr>
        <p:spPr>
          <a:xfrm>
            <a:off x="9222250" y="3981997"/>
            <a:ext cx="529775" cy="52972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7" name="円/楕円 26"/>
          <p:cNvSpPr/>
          <p:nvPr userDrawn="1"/>
        </p:nvSpPr>
        <p:spPr>
          <a:xfrm>
            <a:off x="1612457" y="4318642"/>
            <a:ext cx="529775" cy="52972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9" name="テキスト プレースホルダー 11"/>
          <p:cNvSpPr>
            <a:spLocks noGrp="1"/>
          </p:cNvSpPr>
          <p:nvPr>
            <p:ph type="body" sz="quarter" idx="32" hasCustomPrompt="1"/>
          </p:nvPr>
        </p:nvSpPr>
        <p:spPr>
          <a:xfrm>
            <a:off x="5239599" y="2721925"/>
            <a:ext cx="1711744" cy="51546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30" name="テキスト プレースホルダー 11"/>
          <p:cNvSpPr>
            <a:spLocks noGrp="1"/>
          </p:cNvSpPr>
          <p:nvPr>
            <p:ph type="body" sz="quarter" idx="31" hasCustomPrompt="1"/>
          </p:nvPr>
        </p:nvSpPr>
        <p:spPr>
          <a:xfrm>
            <a:off x="4943905" y="3151701"/>
            <a:ext cx="2265633" cy="1100756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31" name="テキスト プレースホルダー 11"/>
          <p:cNvSpPr>
            <a:spLocks noGrp="1"/>
          </p:cNvSpPr>
          <p:nvPr>
            <p:ph type="body" sz="quarter" idx="33" hasCustomPrompt="1"/>
          </p:nvPr>
        </p:nvSpPr>
        <p:spPr>
          <a:xfrm>
            <a:off x="2948091" y="2062238"/>
            <a:ext cx="1711744" cy="51546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32" name="テキスト プレースホルダー 11"/>
          <p:cNvSpPr>
            <a:spLocks noGrp="1"/>
          </p:cNvSpPr>
          <p:nvPr>
            <p:ph type="body" sz="quarter" idx="34" hasCustomPrompt="1"/>
          </p:nvPr>
        </p:nvSpPr>
        <p:spPr>
          <a:xfrm>
            <a:off x="2825692" y="2492014"/>
            <a:ext cx="2012823" cy="1100756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33" name="テキスト プレースホルダー 11"/>
          <p:cNvSpPr>
            <a:spLocks noGrp="1"/>
          </p:cNvSpPr>
          <p:nvPr>
            <p:ph type="body" sz="quarter" idx="35" hasCustomPrompt="1"/>
          </p:nvPr>
        </p:nvSpPr>
        <p:spPr>
          <a:xfrm>
            <a:off x="7422659" y="3363291"/>
            <a:ext cx="1711744" cy="51546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34" name="テキスト プレースホルダー 11"/>
          <p:cNvSpPr>
            <a:spLocks noGrp="1"/>
          </p:cNvSpPr>
          <p:nvPr>
            <p:ph type="body" sz="quarter" idx="36" hasCustomPrompt="1"/>
          </p:nvPr>
        </p:nvSpPr>
        <p:spPr>
          <a:xfrm>
            <a:off x="7300261" y="3793067"/>
            <a:ext cx="2012823" cy="1100756"/>
          </a:xfrm>
        </p:spPr>
        <p:txBody>
          <a:bodyPr anchor="t">
            <a:no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altLang="ja-JP" dirty="0"/>
              <a:t>Text Here</a:t>
            </a:r>
            <a:endParaRPr lang="en-US" dirty="0"/>
          </a:p>
        </p:txBody>
      </p:sp>
      <p:sp>
        <p:nvSpPr>
          <p:cNvPr id="35" name="テキスト プレースホルダー 11"/>
          <p:cNvSpPr>
            <a:spLocks noGrp="1"/>
          </p:cNvSpPr>
          <p:nvPr>
            <p:ph type="body" sz="quarter" idx="37" hasCustomPrompt="1"/>
          </p:nvPr>
        </p:nvSpPr>
        <p:spPr>
          <a:xfrm>
            <a:off x="1877344" y="3996195"/>
            <a:ext cx="1711744" cy="51546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36" name="テキスト プレースホルダー 11"/>
          <p:cNvSpPr>
            <a:spLocks noGrp="1"/>
          </p:cNvSpPr>
          <p:nvPr>
            <p:ph type="body" sz="quarter" idx="38" hasCustomPrompt="1"/>
          </p:nvPr>
        </p:nvSpPr>
        <p:spPr>
          <a:xfrm>
            <a:off x="492051" y="2784820"/>
            <a:ext cx="1711744" cy="51546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37" name="テキスト プレースホルダー 11"/>
          <p:cNvSpPr>
            <a:spLocks noGrp="1"/>
          </p:cNvSpPr>
          <p:nvPr>
            <p:ph type="body" sz="quarter" idx="39" hasCustomPrompt="1"/>
          </p:nvPr>
        </p:nvSpPr>
        <p:spPr>
          <a:xfrm>
            <a:off x="8626300" y="2361641"/>
            <a:ext cx="1844247" cy="51546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38" name="テキスト プレースホルダー 11"/>
          <p:cNvSpPr>
            <a:spLocks noGrp="1"/>
          </p:cNvSpPr>
          <p:nvPr>
            <p:ph type="body" sz="quarter" idx="40" hasCustomPrompt="1"/>
          </p:nvPr>
        </p:nvSpPr>
        <p:spPr>
          <a:xfrm>
            <a:off x="10114294" y="3670796"/>
            <a:ext cx="1844247" cy="515469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600" spc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lang="en-US" altLang="ja-JP" dirty="0"/>
              <a:t>Word</a:t>
            </a:r>
            <a:endParaRPr 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1199834" y="5331725"/>
            <a:ext cx="9783595" cy="964442"/>
          </a:xfrm>
        </p:spPr>
        <p:txBody>
          <a:bodyPr anchor="t">
            <a:normAutofit/>
          </a:bodyPr>
          <a:lstStyle>
            <a:lvl1pPr algn="ctr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正方形/長方形 39"/>
          <p:cNvSpPr/>
          <p:nvPr userDrawn="1"/>
        </p:nvSpPr>
        <p:spPr>
          <a:xfrm>
            <a:off x="5015257" y="5261406"/>
            <a:ext cx="2160427" cy="4800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kumimoji="1" lang="ja-JP" altLang="en-US" sz="2133"/>
          </a:p>
        </p:txBody>
      </p:sp>
    </p:spTree>
    <p:extLst>
      <p:ext uri="{BB962C8B-B14F-4D97-AF65-F5344CB8AC3E}">
        <p14:creationId xmlns:p14="http://schemas.microsoft.com/office/powerpoint/2010/main" val="118720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000"/>
                            </p:stCondLst>
                            <p:childTnLst>
                              <p:par>
                                <p:cTn id="97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1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6000"/>
                            </p:stCondLst>
                            <p:childTnLst>
                              <p:par>
                                <p:cTn id="13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7000"/>
                            </p:stCondLst>
                            <p:childTnLst>
                              <p:par>
                                <p:cTn id="15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8000"/>
                            </p:stCondLst>
                            <p:childTnLst>
                              <p:par>
                                <p:cTn id="17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5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5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5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5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53" presetClass="entr" presetSubtype="52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53" presetClass="entr" presetSubtype="52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5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9700"/>
                            </p:stCondLst>
                            <p:childTnLst>
                              <p:par>
                                <p:cTn id="265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7" grpId="0" animBg="1"/>
      <p:bldP spid="24" grpId="0" animBg="1"/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  <p:bldP spid="5" grpId="0" animBg="1"/>
      <p:bldP spid="5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26" grpId="0" animBg="1"/>
      <p:bldP spid="27" grpId="0" animBg="1"/>
      <p:bldP spid="29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build="allAtOnce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</p:spTree>
    <p:extLst>
      <p:ext uri="{BB962C8B-B14F-4D97-AF65-F5344CB8AC3E}">
        <p14:creationId xmlns:p14="http://schemas.microsoft.com/office/powerpoint/2010/main" val="426660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5199275" y="2236384"/>
            <a:ext cx="1792391" cy="3036421"/>
            <a:chOff x="7305638" y="3002101"/>
            <a:chExt cx="2688353" cy="4554631"/>
          </a:xfrm>
        </p:grpSpPr>
        <p:grpSp>
          <p:nvGrpSpPr>
            <p:cNvPr id="10" name="グループ化 9"/>
            <p:cNvGrpSpPr/>
            <p:nvPr userDrawn="1"/>
          </p:nvGrpSpPr>
          <p:grpSpPr>
            <a:xfrm>
              <a:off x="8267831" y="5345989"/>
              <a:ext cx="763508" cy="2210743"/>
              <a:chOff x="8267831" y="5345989"/>
              <a:chExt cx="763508" cy="2210743"/>
            </a:xfrm>
          </p:grpSpPr>
          <p:sp>
            <p:nvSpPr>
              <p:cNvPr id="34" name="円/楕円 33"/>
              <p:cNvSpPr/>
              <p:nvPr userDrawn="1"/>
            </p:nvSpPr>
            <p:spPr>
              <a:xfrm>
                <a:off x="8267831" y="5345989"/>
                <a:ext cx="763508" cy="2210743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35" name="円/楕円 34"/>
              <p:cNvSpPr/>
              <p:nvPr userDrawn="1"/>
            </p:nvSpPr>
            <p:spPr>
              <a:xfrm>
                <a:off x="8366877" y="5498390"/>
                <a:ext cx="566334" cy="1639824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</p:grpSp>
        <p:sp>
          <p:nvSpPr>
            <p:cNvPr id="11" name="弦 8"/>
            <p:cNvSpPr/>
            <p:nvPr userDrawn="1"/>
          </p:nvSpPr>
          <p:spPr>
            <a:xfrm rot="10800000">
              <a:off x="7932506" y="3996103"/>
              <a:ext cx="1435076" cy="2370993"/>
            </a:xfrm>
            <a:custGeom>
              <a:avLst/>
              <a:gdLst/>
              <a:ahLst/>
              <a:cxnLst/>
              <a:rect l="l" t="t" r="r" b="b"/>
              <a:pathLst>
                <a:path w="1969479" h="3253919">
                  <a:moveTo>
                    <a:pt x="984740" y="3253919"/>
                  </a:moveTo>
                  <a:cubicBezTo>
                    <a:pt x="362425" y="2811676"/>
                    <a:pt x="-3869" y="2109952"/>
                    <a:pt x="30" y="1362802"/>
                  </a:cubicBezTo>
                  <a:cubicBezTo>
                    <a:pt x="2628" y="865042"/>
                    <a:pt x="169314" y="389014"/>
                    <a:pt x="468726" y="0"/>
                  </a:cubicBezTo>
                  <a:lnTo>
                    <a:pt x="984740" y="0"/>
                  </a:lnTo>
                  <a:lnTo>
                    <a:pt x="1500508" y="0"/>
                  </a:lnTo>
                  <a:cubicBezTo>
                    <a:pt x="1805017" y="395392"/>
                    <a:pt x="1972090" y="880450"/>
                    <a:pt x="1969449" y="1386333"/>
                  </a:cubicBezTo>
                  <a:cubicBezTo>
                    <a:pt x="1965591" y="2125578"/>
                    <a:pt x="1599814" y="2816889"/>
                    <a:pt x="984740" y="32539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grpSp>
          <p:nvGrpSpPr>
            <p:cNvPr id="12" name="グループ化 11"/>
            <p:cNvGrpSpPr/>
            <p:nvPr userDrawn="1"/>
          </p:nvGrpSpPr>
          <p:grpSpPr>
            <a:xfrm flipH="1">
              <a:off x="8650044" y="5266273"/>
              <a:ext cx="1343947" cy="1366912"/>
              <a:chOff x="7305639" y="5547570"/>
              <a:chExt cx="1343947" cy="1366912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30" name="直角三角形 29"/>
              <p:cNvSpPr/>
              <p:nvPr userDrawn="1"/>
            </p:nvSpPr>
            <p:spPr>
              <a:xfrm rot="5400000">
                <a:off x="7305639" y="6450248"/>
                <a:ext cx="464234" cy="46423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31" name="直角三角形 30"/>
              <p:cNvSpPr/>
              <p:nvPr userDrawn="1"/>
            </p:nvSpPr>
            <p:spPr>
              <a:xfrm rot="16200000">
                <a:off x="7305639" y="5547571"/>
                <a:ext cx="464234" cy="46423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32" name="正方形/長方形 31"/>
              <p:cNvSpPr/>
              <p:nvPr userDrawn="1"/>
            </p:nvSpPr>
            <p:spPr>
              <a:xfrm>
                <a:off x="7305639" y="6011805"/>
                <a:ext cx="464234" cy="43844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33" name="正方形/長方形 32"/>
              <p:cNvSpPr/>
              <p:nvPr userDrawn="1"/>
            </p:nvSpPr>
            <p:spPr>
              <a:xfrm>
                <a:off x="7769874" y="5547570"/>
                <a:ext cx="879712" cy="90267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</p:grpSp>
        <p:grpSp>
          <p:nvGrpSpPr>
            <p:cNvPr id="13" name="グループ化 12"/>
            <p:cNvGrpSpPr/>
            <p:nvPr userDrawn="1"/>
          </p:nvGrpSpPr>
          <p:grpSpPr>
            <a:xfrm>
              <a:off x="7305638" y="5266273"/>
              <a:ext cx="1343947" cy="1366912"/>
              <a:chOff x="7305639" y="5547570"/>
              <a:chExt cx="1343947" cy="1366912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26" name="直角三角形 25"/>
              <p:cNvSpPr/>
              <p:nvPr userDrawn="1"/>
            </p:nvSpPr>
            <p:spPr>
              <a:xfrm rot="5400000">
                <a:off x="7305639" y="6450248"/>
                <a:ext cx="464234" cy="46423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27" name="直角三角形 26"/>
              <p:cNvSpPr/>
              <p:nvPr userDrawn="1"/>
            </p:nvSpPr>
            <p:spPr>
              <a:xfrm rot="16200000">
                <a:off x="7305639" y="5547571"/>
                <a:ext cx="464234" cy="46423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28" name="正方形/長方形 27"/>
              <p:cNvSpPr/>
              <p:nvPr userDrawn="1"/>
            </p:nvSpPr>
            <p:spPr>
              <a:xfrm>
                <a:off x="7305639" y="6011805"/>
                <a:ext cx="464234" cy="43844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29" name="正方形/長方形 28"/>
              <p:cNvSpPr/>
              <p:nvPr userDrawn="1"/>
            </p:nvSpPr>
            <p:spPr>
              <a:xfrm>
                <a:off x="7769874" y="5547570"/>
                <a:ext cx="879712" cy="90267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</p:grpSp>
        <p:grpSp>
          <p:nvGrpSpPr>
            <p:cNvPr id="14" name="グループ化 13"/>
            <p:cNvGrpSpPr/>
            <p:nvPr userDrawn="1"/>
          </p:nvGrpSpPr>
          <p:grpSpPr>
            <a:xfrm>
              <a:off x="7665303" y="3002101"/>
              <a:ext cx="1969480" cy="3253919"/>
              <a:chOff x="7665303" y="3002101"/>
              <a:chExt cx="1969480" cy="3253919"/>
            </a:xfrm>
          </p:grpSpPr>
          <p:sp>
            <p:nvSpPr>
              <p:cNvPr id="24" name="弦 8"/>
              <p:cNvSpPr/>
              <p:nvPr userDrawn="1"/>
            </p:nvSpPr>
            <p:spPr>
              <a:xfrm rot="10800000">
                <a:off x="8650043" y="3002101"/>
                <a:ext cx="984740" cy="3253919"/>
              </a:xfrm>
              <a:custGeom>
                <a:avLst/>
                <a:gdLst/>
                <a:ahLst/>
                <a:cxnLst/>
                <a:rect l="l" t="t" r="r" b="b"/>
                <a:pathLst>
                  <a:path w="984740" h="3253919">
                    <a:moveTo>
                      <a:pt x="984740" y="3253919"/>
                    </a:moveTo>
                    <a:cubicBezTo>
                      <a:pt x="362425" y="2811676"/>
                      <a:pt x="-3869" y="2109952"/>
                      <a:pt x="30" y="1362802"/>
                    </a:cubicBezTo>
                    <a:cubicBezTo>
                      <a:pt x="2628" y="865042"/>
                      <a:pt x="169314" y="389014"/>
                      <a:pt x="468726" y="0"/>
                    </a:cubicBezTo>
                    <a:lnTo>
                      <a:pt x="98474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25" name="弦 8"/>
              <p:cNvSpPr/>
              <p:nvPr userDrawn="1"/>
            </p:nvSpPr>
            <p:spPr>
              <a:xfrm>
                <a:off x="7665303" y="3002101"/>
                <a:ext cx="984740" cy="3253919"/>
              </a:xfrm>
              <a:custGeom>
                <a:avLst/>
                <a:gdLst/>
                <a:ahLst/>
                <a:cxnLst/>
                <a:rect l="l" t="t" r="r" b="b"/>
                <a:pathLst>
                  <a:path w="984740" h="3253919">
                    <a:moveTo>
                      <a:pt x="984740" y="0"/>
                    </a:moveTo>
                    <a:lnTo>
                      <a:pt x="984740" y="3253919"/>
                    </a:lnTo>
                    <a:lnTo>
                      <a:pt x="468972" y="3253919"/>
                    </a:lnTo>
                    <a:cubicBezTo>
                      <a:pt x="164463" y="2858527"/>
                      <a:pt x="-2610" y="2373469"/>
                      <a:pt x="31" y="1867586"/>
                    </a:cubicBezTo>
                    <a:cubicBezTo>
                      <a:pt x="3889" y="1128341"/>
                      <a:pt x="369666" y="437030"/>
                      <a:pt x="98474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</p:grpSp>
        <p:grpSp>
          <p:nvGrpSpPr>
            <p:cNvPr id="15" name="グループ化 14"/>
            <p:cNvGrpSpPr/>
            <p:nvPr userDrawn="1"/>
          </p:nvGrpSpPr>
          <p:grpSpPr>
            <a:xfrm>
              <a:off x="7830833" y="3002102"/>
              <a:ext cx="1639326" cy="1035326"/>
              <a:chOff x="7830833" y="3002102"/>
              <a:chExt cx="1639326" cy="1035326"/>
            </a:xfrm>
          </p:grpSpPr>
          <p:sp>
            <p:nvSpPr>
              <p:cNvPr id="22" name="弦 8"/>
              <p:cNvSpPr/>
              <p:nvPr userDrawn="1"/>
            </p:nvSpPr>
            <p:spPr>
              <a:xfrm rot="10800000">
                <a:off x="8650043" y="3002102"/>
                <a:ext cx="820116" cy="1035325"/>
              </a:xfrm>
              <a:custGeom>
                <a:avLst/>
                <a:gdLst/>
                <a:ahLst/>
                <a:cxnLst/>
                <a:rect l="l" t="t" r="r" b="b"/>
                <a:pathLst>
                  <a:path w="820116" h="1035325">
                    <a:moveTo>
                      <a:pt x="820116" y="1035325"/>
                    </a:moveTo>
                    <a:cubicBezTo>
                      <a:pt x="445216" y="768905"/>
                      <a:pt x="163231" y="408315"/>
                      <a:pt x="0" y="0"/>
                    </a:cubicBezTo>
                    <a:lnTo>
                      <a:pt x="820116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23" name="弦 8"/>
              <p:cNvSpPr/>
              <p:nvPr userDrawn="1"/>
            </p:nvSpPr>
            <p:spPr>
              <a:xfrm>
                <a:off x="7830833" y="3002102"/>
                <a:ext cx="819211" cy="1035326"/>
              </a:xfrm>
              <a:custGeom>
                <a:avLst/>
                <a:gdLst/>
                <a:ahLst/>
                <a:cxnLst/>
                <a:rect l="l" t="t" r="r" b="b"/>
                <a:pathLst>
                  <a:path w="819211" h="1035326">
                    <a:moveTo>
                      <a:pt x="819211" y="0"/>
                    </a:moveTo>
                    <a:lnTo>
                      <a:pt x="819211" y="1035326"/>
                    </a:lnTo>
                    <a:lnTo>
                      <a:pt x="0" y="1035326"/>
                    </a:lnTo>
                    <a:cubicBezTo>
                      <a:pt x="162564" y="626542"/>
                      <a:pt x="444666" y="266126"/>
                      <a:pt x="819211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</p:grpSp>
        <p:grpSp>
          <p:nvGrpSpPr>
            <p:cNvPr id="16" name="グループ化 15"/>
            <p:cNvGrpSpPr/>
            <p:nvPr userDrawn="1"/>
          </p:nvGrpSpPr>
          <p:grpSpPr>
            <a:xfrm>
              <a:off x="8239071" y="3682019"/>
              <a:ext cx="821030" cy="821030"/>
              <a:chOff x="11914174" y="3199309"/>
              <a:chExt cx="990518" cy="990518"/>
            </a:xfrm>
          </p:grpSpPr>
          <p:sp>
            <p:nvSpPr>
              <p:cNvPr id="20" name="円/楕円 19"/>
              <p:cNvSpPr/>
              <p:nvPr userDrawn="1"/>
            </p:nvSpPr>
            <p:spPr>
              <a:xfrm>
                <a:off x="11914174" y="3199309"/>
                <a:ext cx="990518" cy="990518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21" name="円/楕円 20"/>
              <p:cNvSpPr/>
              <p:nvPr userDrawn="1"/>
            </p:nvSpPr>
            <p:spPr>
              <a:xfrm>
                <a:off x="12002891" y="3288026"/>
                <a:ext cx="813084" cy="81308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</p:grpSp>
        <p:grpSp>
          <p:nvGrpSpPr>
            <p:cNvPr id="17" name="グループ化 16"/>
            <p:cNvGrpSpPr/>
            <p:nvPr userDrawn="1"/>
          </p:nvGrpSpPr>
          <p:grpSpPr>
            <a:xfrm>
              <a:off x="8562396" y="5264781"/>
              <a:ext cx="174376" cy="1354190"/>
              <a:chOff x="8562396" y="5264781"/>
              <a:chExt cx="174376" cy="1354190"/>
            </a:xfrm>
          </p:grpSpPr>
          <p:sp>
            <p:nvSpPr>
              <p:cNvPr id="18" name="台形 59"/>
              <p:cNvSpPr/>
              <p:nvPr userDrawn="1"/>
            </p:nvSpPr>
            <p:spPr>
              <a:xfrm rot="10800000">
                <a:off x="8649584" y="5264781"/>
                <a:ext cx="87188" cy="1354190"/>
              </a:xfrm>
              <a:custGeom>
                <a:avLst/>
                <a:gdLst/>
                <a:ahLst/>
                <a:cxnLst/>
                <a:rect l="l" t="t" r="r" b="b"/>
                <a:pathLst>
                  <a:path w="232411" h="2119037">
                    <a:moveTo>
                      <a:pt x="232411" y="2119037"/>
                    </a:moveTo>
                    <a:lnTo>
                      <a:pt x="0" y="2119037"/>
                    </a:lnTo>
                    <a:lnTo>
                      <a:pt x="116205" y="0"/>
                    </a:lnTo>
                    <a:lnTo>
                      <a:pt x="232411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  <p:sp>
            <p:nvSpPr>
              <p:cNvPr id="19" name="台形 59"/>
              <p:cNvSpPr/>
              <p:nvPr userDrawn="1"/>
            </p:nvSpPr>
            <p:spPr>
              <a:xfrm rot="10800000" flipH="1">
                <a:off x="8562396" y="5264781"/>
                <a:ext cx="87188" cy="1354190"/>
              </a:xfrm>
              <a:custGeom>
                <a:avLst/>
                <a:gdLst/>
                <a:ahLst/>
                <a:cxnLst/>
                <a:rect l="l" t="t" r="r" b="b"/>
                <a:pathLst>
                  <a:path w="232411" h="2119037">
                    <a:moveTo>
                      <a:pt x="232411" y="2119037"/>
                    </a:moveTo>
                    <a:lnTo>
                      <a:pt x="0" y="2119037"/>
                    </a:lnTo>
                    <a:lnTo>
                      <a:pt x="116205" y="0"/>
                    </a:lnTo>
                    <a:lnTo>
                      <a:pt x="232411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133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1622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1"/>
            <a:ext cx="12192000" cy="352501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</p:spPr>
        <p:txBody>
          <a:bodyPr/>
          <a:lstStyle/>
          <a:p>
            <a:r>
              <a:rPr kumimoji="1" lang="en-US" altLang="ja-JP"/>
              <a:t>Click icon to add picture</a:t>
            </a:r>
            <a:endParaRPr kumimoji="1" lang="ja-JP" altLang="en-US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1728247" y="2612910"/>
            <a:ext cx="1632324" cy="1632182"/>
          </a:xfrm>
          <a:prstGeom prst="ellipse">
            <a:avLst/>
          </a:prstGeom>
          <a:solidFill>
            <a:schemeClr val="accent1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5274593" y="2612910"/>
            <a:ext cx="1632324" cy="1632182"/>
          </a:xfrm>
          <a:prstGeom prst="ellipse">
            <a:avLst/>
          </a:prstGeom>
          <a:solidFill>
            <a:schemeClr val="accent3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2" name="テキスト プレースホルダー 5"/>
          <p:cNvSpPr>
            <a:spLocks noGrp="1"/>
          </p:cNvSpPr>
          <p:nvPr>
            <p:ph type="body" sz="quarter" idx="15" hasCustomPrompt="1"/>
          </p:nvPr>
        </p:nvSpPr>
        <p:spPr>
          <a:xfrm>
            <a:off x="8833654" y="2612910"/>
            <a:ext cx="1632324" cy="1632182"/>
          </a:xfrm>
          <a:prstGeom prst="ellipse">
            <a:avLst/>
          </a:prstGeom>
          <a:solidFill>
            <a:schemeClr val="accent2"/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17" hasCustomPrompt="1"/>
          </p:nvPr>
        </p:nvSpPr>
        <p:spPr>
          <a:xfrm>
            <a:off x="2256352" y="3140968"/>
            <a:ext cx="576114" cy="576064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4" name="図プレースホルダー 12"/>
          <p:cNvSpPr>
            <a:spLocks noGrp="1"/>
          </p:cNvSpPr>
          <p:nvPr>
            <p:ph type="pic" sz="quarter" idx="18" hasCustomPrompt="1"/>
          </p:nvPr>
        </p:nvSpPr>
        <p:spPr>
          <a:xfrm>
            <a:off x="9361758" y="3140968"/>
            <a:ext cx="576114" cy="576064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5" name="図プレースホルダー 12"/>
          <p:cNvSpPr>
            <a:spLocks noGrp="1"/>
          </p:cNvSpPr>
          <p:nvPr>
            <p:ph type="pic" sz="quarter" idx="19" hasCustomPrompt="1"/>
          </p:nvPr>
        </p:nvSpPr>
        <p:spPr>
          <a:xfrm>
            <a:off x="5802697" y="3140968"/>
            <a:ext cx="576114" cy="576064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1152134" y="4293096"/>
            <a:ext cx="2807486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4701637" y="4293096"/>
            <a:ext cx="2807486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8263855" y="4291533"/>
            <a:ext cx="2807486" cy="480053"/>
          </a:xfrm>
        </p:spPr>
        <p:txBody>
          <a:bodyPr anchor="t">
            <a:noAutofit/>
          </a:bodyPr>
          <a:lstStyle>
            <a:lvl1pPr algn="ctr">
              <a:defRPr sz="2133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1006993" y="4879332"/>
            <a:ext cx="3168627" cy="1191525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0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4509661" y="4879332"/>
            <a:ext cx="3168627" cy="1191525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1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8112399" y="4877768"/>
            <a:ext cx="3168627" cy="1191525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1468805" y="4821155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3" name="正方形/長方形 22"/>
          <p:cNvSpPr/>
          <p:nvPr/>
        </p:nvSpPr>
        <p:spPr>
          <a:xfrm>
            <a:off x="4971474" y="4821155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4" name="正方形/長方形 23"/>
          <p:cNvSpPr/>
          <p:nvPr/>
        </p:nvSpPr>
        <p:spPr>
          <a:xfrm>
            <a:off x="8574211" y="4821155"/>
            <a:ext cx="2160427" cy="480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>
              <a:solidFill>
                <a:schemeClr val="accent2"/>
              </a:solidFill>
            </a:endParaRPr>
          </a:p>
        </p:txBody>
      </p:sp>
      <p:sp>
        <p:nvSpPr>
          <p:cNvPr id="25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1867">
                <a:solidFill>
                  <a:schemeClr val="bg1"/>
                </a:solidFill>
              </a:defRPr>
            </a:lvl1pPr>
          </a:lstStyle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788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250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750"/>
                            </p:stCondLst>
                            <p:childTnLst>
                              <p:par>
                                <p:cTn id="76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750"/>
                            </p:stCondLst>
                            <p:childTnLst>
                              <p:par>
                                <p:cTn id="9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/>
      <p:bldP spid="13" grpId="1"/>
      <p:bldP spid="14" grpId="0"/>
      <p:bldP spid="14" grpId="1"/>
      <p:bldP spid="15" grpId="0"/>
      <p:bldP spid="15" grpId="1"/>
      <p:bldP spid="16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animBg="1"/>
      <p:bldP spid="23" grpId="0" animBg="1"/>
      <p:bldP spid="24" grpId="0" animBg="1"/>
    </p:bld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914400" y="2648572"/>
            <a:ext cx="10363200" cy="1057333"/>
          </a:xfrm>
        </p:spPr>
        <p:txBody>
          <a:bodyPr anchor="t">
            <a:noAutofit/>
          </a:bodyPr>
          <a:lstStyle>
            <a:lvl1pPr algn="ctr">
              <a:defRPr sz="6400" baseline="0">
                <a:solidFill>
                  <a:schemeClr val="accent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YOUR TITLE GOES HERE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910974" y="5685251"/>
            <a:ext cx="10370052" cy="1008112"/>
          </a:xfrm>
        </p:spPr>
        <p:txBody>
          <a:bodyPr>
            <a:normAutofit/>
          </a:bodyPr>
          <a:lstStyle>
            <a:lvl1pPr marL="0" indent="0" algn="ctr">
              <a:buNone/>
              <a:defRPr sz="1333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544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/>
              <a:t>Information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0" hasCustomPrompt="1"/>
          </p:nvPr>
        </p:nvSpPr>
        <p:spPr>
          <a:xfrm>
            <a:off x="910974" y="3669060"/>
            <a:ext cx="10370052" cy="576031"/>
          </a:xfrm>
        </p:spPr>
        <p:txBody>
          <a:bodyPr anchor="b">
            <a:noAutofit/>
          </a:bodyPr>
          <a:lstStyle>
            <a:lvl1pPr algn="ctr">
              <a:defRPr sz="2667">
                <a:solidFill>
                  <a:schemeClr val="tx2"/>
                </a:solidFill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Subtitle goes here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 userDrawn="1"/>
        </p:nvGrpSpPr>
        <p:grpSpPr>
          <a:xfrm>
            <a:off x="5730640" y="5397219"/>
            <a:ext cx="725488" cy="125685"/>
            <a:chOff x="8595214" y="6592642"/>
            <a:chExt cx="1088138" cy="188527"/>
          </a:xfrm>
        </p:grpSpPr>
        <p:sp>
          <p:nvSpPr>
            <p:cNvPr id="24" name="円/楕円 23"/>
            <p:cNvSpPr/>
            <p:nvPr userDrawn="1"/>
          </p:nvSpPr>
          <p:spPr>
            <a:xfrm>
              <a:off x="9048943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25" name="円/楕円 24"/>
            <p:cNvSpPr/>
            <p:nvPr userDrawn="1"/>
          </p:nvSpPr>
          <p:spPr>
            <a:xfrm>
              <a:off x="8595214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26" name="円/楕円 25"/>
            <p:cNvSpPr/>
            <p:nvPr userDrawn="1"/>
          </p:nvSpPr>
          <p:spPr>
            <a:xfrm>
              <a:off x="9494825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/>
            </a:p>
          </p:txBody>
        </p:sp>
      </p:grpSp>
      <p:sp>
        <p:nvSpPr>
          <p:cNvPr id="4" name="円/楕円 3"/>
          <p:cNvSpPr/>
          <p:nvPr userDrawn="1"/>
        </p:nvSpPr>
        <p:spPr>
          <a:xfrm>
            <a:off x="4693247" y="1661411"/>
            <a:ext cx="57611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12" name="円/楕円 11"/>
          <p:cNvSpPr/>
          <p:nvPr userDrawn="1"/>
        </p:nvSpPr>
        <p:spPr>
          <a:xfrm>
            <a:off x="5436378" y="1661411"/>
            <a:ext cx="57611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13" name="円/楕円 12"/>
          <p:cNvSpPr/>
          <p:nvPr userDrawn="1"/>
        </p:nvSpPr>
        <p:spPr>
          <a:xfrm>
            <a:off x="6179508" y="1661411"/>
            <a:ext cx="576114" cy="576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14" name="円/楕円 13"/>
          <p:cNvSpPr/>
          <p:nvPr userDrawn="1"/>
        </p:nvSpPr>
        <p:spPr>
          <a:xfrm>
            <a:off x="6922638" y="1661411"/>
            <a:ext cx="576114" cy="5760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</p:spTree>
    <p:extLst>
      <p:ext uri="{BB962C8B-B14F-4D97-AF65-F5344CB8AC3E}">
        <p14:creationId xmlns:p14="http://schemas.microsoft.com/office/powerpoint/2010/main" val="193071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9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9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animBg="1"/>
      <p:bldP spid="12" grpId="0" animBg="1"/>
      <p:bldP spid="13" grpId="0" animBg="1"/>
      <p:bldP spid="14" grpId="0" animBg="1"/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 rot="21066044">
            <a:off x="-6369536" y="-3292475"/>
            <a:ext cx="2360944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7" name="正方形/長方形 6"/>
          <p:cNvSpPr/>
          <p:nvPr userDrawn="1"/>
        </p:nvSpPr>
        <p:spPr>
          <a:xfrm rot="21066044">
            <a:off x="-5193303" y="3344665"/>
            <a:ext cx="2360329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8" name="正方形/長方形 7"/>
          <p:cNvSpPr/>
          <p:nvPr userDrawn="1"/>
        </p:nvSpPr>
        <p:spPr>
          <a:xfrm rot="21066044">
            <a:off x="-6369536" y="-3292475"/>
            <a:ext cx="23609443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9" name="正方形/長方形 8"/>
          <p:cNvSpPr/>
          <p:nvPr userDrawn="1"/>
        </p:nvSpPr>
        <p:spPr>
          <a:xfrm rot="21066044">
            <a:off x="-5193303" y="3344665"/>
            <a:ext cx="23603290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0" name="正方形/長方形 9"/>
          <p:cNvSpPr/>
          <p:nvPr userDrawn="1"/>
        </p:nvSpPr>
        <p:spPr>
          <a:xfrm rot="21066044">
            <a:off x="-6369536" y="-3292475"/>
            <a:ext cx="23609443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正方形/長方形 10"/>
          <p:cNvSpPr/>
          <p:nvPr userDrawn="1"/>
        </p:nvSpPr>
        <p:spPr>
          <a:xfrm rot="21066044">
            <a:off x="-5193303" y="3344665"/>
            <a:ext cx="23603290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2" name="正方形/長方形 11"/>
          <p:cNvSpPr/>
          <p:nvPr userDrawn="1"/>
        </p:nvSpPr>
        <p:spPr>
          <a:xfrm rot="21066044">
            <a:off x="-6369536" y="-3292475"/>
            <a:ext cx="23609443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3" name="正方形/長方形 12"/>
          <p:cNvSpPr/>
          <p:nvPr userDrawn="1"/>
        </p:nvSpPr>
        <p:spPr>
          <a:xfrm rot="21066044">
            <a:off x="-5193303" y="3344665"/>
            <a:ext cx="23603290" cy="68580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grpSp>
        <p:nvGrpSpPr>
          <p:cNvPr id="14" name="グループ化 13"/>
          <p:cNvGrpSpPr/>
          <p:nvPr userDrawn="1"/>
        </p:nvGrpSpPr>
        <p:grpSpPr>
          <a:xfrm rot="17100000">
            <a:off x="4415471" y="1613249"/>
            <a:ext cx="3360000" cy="3360292"/>
            <a:chOff x="6682240" y="2680152"/>
            <a:chExt cx="5040000" cy="5040000"/>
          </a:xfrm>
        </p:grpSpPr>
        <p:sp>
          <p:nvSpPr>
            <p:cNvPr id="15" name="円/楕円 14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16" name="アーチ 15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801423"/>
                <a:gd name="adj3" fmla="val 1486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/>
          <p:cNvGrpSpPr>
            <a:grpSpLocks noChangeAspect="1"/>
          </p:cNvGrpSpPr>
          <p:nvPr userDrawn="1"/>
        </p:nvGrpSpPr>
        <p:grpSpPr>
          <a:xfrm rot="11994079">
            <a:off x="4295315" y="1493395"/>
            <a:ext cx="3600312" cy="3600000"/>
            <a:chOff x="6682240" y="2680152"/>
            <a:chExt cx="5040000" cy="5040000"/>
          </a:xfrm>
        </p:grpSpPr>
        <p:sp>
          <p:nvSpPr>
            <p:cNvPr id="18" name="円/楕円 17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19" name="アーチ 18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829372"/>
                <a:gd name="adj3" fmla="val 1485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/>
          <p:cNvGrpSpPr>
            <a:grpSpLocks noChangeAspect="1"/>
          </p:cNvGrpSpPr>
          <p:nvPr userDrawn="1"/>
        </p:nvGrpSpPr>
        <p:grpSpPr>
          <a:xfrm rot="3600000">
            <a:off x="4175471" y="1373228"/>
            <a:ext cx="3840000" cy="3840333"/>
            <a:chOff x="6682240" y="2680152"/>
            <a:chExt cx="5040000" cy="5040000"/>
          </a:xfrm>
        </p:grpSpPr>
        <p:sp>
          <p:nvSpPr>
            <p:cNvPr id="21" name="円/楕円 20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22" name="アーチ 21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790965"/>
                <a:gd name="adj3" fmla="val 141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グループ化 22"/>
          <p:cNvGrpSpPr>
            <a:grpSpLocks noChangeAspect="1"/>
          </p:cNvGrpSpPr>
          <p:nvPr userDrawn="1"/>
        </p:nvGrpSpPr>
        <p:grpSpPr>
          <a:xfrm rot="18000000">
            <a:off x="4055471" y="1253218"/>
            <a:ext cx="4080000" cy="4080354"/>
            <a:chOff x="6682240" y="2680152"/>
            <a:chExt cx="5040000" cy="5040000"/>
          </a:xfrm>
        </p:grpSpPr>
        <p:sp>
          <p:nvSpPr>
            <p:cNvPr id="24" name="円/楕円 23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25" name="アーチ 24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781764"/>
                <a:gd name="adj3" fmla="val 1346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/>
          <p:cNvGrpSpPr>
            <a:grpSpLocks noChangeAspect="1"/>
          </p:cNvGrpSpPr>
          <p:nvPr userDrawn="1"/>
        </p:nvGrpSpPr>
        <p:grpSpPr>
          <a:xfrm rot="7511662">
            <a:off x="3935471" y="1133207"/>
            <a:ext cx="4320000" cy="4320375"/>
            <a:chOff x="6682240" y="2680152"/>
            <a:chExt cx="5040000" cy="5040000"/>
          </a:xfrm>
        </p:grpSpPr>
        <p:sp>
          <p:nvSpPr>
            <p:cNvPr id="27" name="円/楕円 26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28" name="アーチ 27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755127"/>
                <a:gd name="adj3" fmla="val 1245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グループ化 28"/>
          <p:cNvGrpSpPr>
            <a:grpSpLocks noChangeAspect="1"/>
          </p:cNvGrpSpPr>
          <p:nvPr userDrawn="1"/>
        </p:nvGrpSpPr>
        <p:grpSpPr>
          <a:xfrm rot="10993309">
            <a:off x="3815273" y="1013395"/>
            <a:ext cx="4560396" cy="4560000"/>
            <a:chOff x="6682240" y="2680152"/>
            <a:chExt cx="5040000" cy="5040000"/>
          </a:xfrm>
        </p:grpSpPr>
        <p:sp>
          <p:nvSpPr>
            <p:cNvPr id="30" name="円/楕円 29"/>
            <p:cNvSpPr/>
            <p:nvPr userDrawn="1"/>
          </p:nvSpPr>
          <p:spPr>
            <a:xfrm>
              <a:off x="6682240" y="2680152"/>
              <a:ext cx="5038725" cy="5038725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31" name="アーチ 30"/>
            <p:cNvSpPr/>
            <p:nvPr userDrawn="1"/>
          </p:nvSpPr>
          <p:spPr>
            <a:xfrm>
              <a:off x="6682240" y="2680152"/>
              <a:ext cx="5040000" cy="5040000"/>
            </a:xfrm>
            <a:prstGeom prst="blockArc">
              <a:avLst>
                <a:gd name="adj1" fmla="val 10800000"/>
                <a:gd name="adj2" fmla="val 3748913"/>
                <a:gd name="adj3" fmla="val 1106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>
                <a:solidFill>
                  <a:schemeClr val="tx1"/>
                </a:solidFill>
              </a:endParaRPr>
            </a:p>
          </p:txBody>
        </p:sp>
      </p:grpSp>
      <p:sp>
        <p:nvSpPr>
          <p:cNvPr id="3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914400" y="2648572"/>
            <a:ext cx="10363200" cy="1057333"/>
          </a:xfrm>
        </p:spPr>
        <p:txBody>
          <a:bodyPr anchor="t">
            <a:noAutofit/>
          </a:bodyPr>
          <a:lstStyle>
            <a:lvl1pPr algn="ctr">
              <a:defRPr sz="6400" baseline="0">
                <a:solidFill>
                  <a:schemeClr val="accent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YOUR TITLE GOES HERE</a:t>
            </a:r>
            <a:endParaRPr kumimoji="1" lang="ja-JP" altLang="en-US" dirty="0"/>
          </a:p>
        </p:txBody>
      </p:sp>
      <p:sp>
        <p:nvSpPr>
          <p:cNvPr id="33" name="テキスト プレースホルダー 8"/>
          <p:cNvSpPr>
            <a:spLocks noGrp="1"/>
          </p:cNvSpPr>
          <p:nvPr>
            <p:ph type="body" sz="quarter" idx="10" hasCustomPrompt="1"/>
          </p:nvPr>
        </p:nvSpPr>
        <p:spPr>
          <a:xfrm>
            <a:off x="910974" y="3669060"/>
            <a:ext cx="10370052" cy="576031"/>
          </a:xfrm>
        </p:spPr>
        <p:txBody>
          <a:bodyPr anchor="b">
            <a:noAutofit/>
          </a:bodyPr>
          <a:lstStyle>
            <a:lvl1pPr algn="ctr">
              <a:defRPr sz="2667">
                <a:solidFill>
                  <a:schemeClr val="tx2"/>
                </a:solidFill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Subtitle goes here</a:t>
            </a:r>
            <a:endParaRPr kumimoji="1" lang="ja-JP" altLang="en-US" dirty="0"/>
          </a:p>
        </p:txBody>
      </p:sp>
      <p:sp>
        <p:nvSpPr>
          <p:cNvPr id="34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910974" y="5685251"/>
            <a:ext cx="10370052" cy="1008112"/>
          </a:xfrm>
        </p:spPr>
        <p:txBody>
          <a:bodyPr>
            <a:normAutofit/>
          </a:bodyPr>
          <a:lstStyle>
            <a:lvl1pPr marL="0" indent="0" algn="ctr">
              <a:buNone/>
              <a:defRPr sz="1333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544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/>
              <a:t>Information</a:t>
            </a:r>
            <a:endParaRPr kumimoji="1" lang="ja-JP" altLang="en-US" dirty="0"/>
          </a:p>
        </p:txBody>
      </p:sp>
      <p:grpSp>
        <p:nvGrpSpPr>
          <p:cNvPr id="35" name="グループ化 34"/>
          <p:cNvGrpSpPr/>
          <p:nvPr userDrawn="1"/>
        </p:nvGrpSpPr>
        <p:grpSpPr>
          <a:xfrm>
            <a:off x="5730640" y="5397219"/>
            <a:ext cx="725488" cy="125685"/>
            <a:chOff x="8595214" y="6592642"/>
            <a:chExt cx="1088138" cy="188527"/>
          </a:xfrm>
        </p:grpSpPr>
        <p:sp>
          <p:nvSpPr>
            <p:cNvPr id="36" name="円/楕円 35"/>
            <p:cNvSpPr/>
            <p:nvPr userDrawn="1"/>
          </p:nvSpPr>
          <p:spPr>
            <a:xfrm>
              <a:off x="9048943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37" name="円/楕円 36"/>
            <p:cNvSpPr/>
            <p:nvPr userDrawn="1"/>
          </p:nvSpPr>
          <p:spPr>
            <a:xfrm>
              <a:off x="8595214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38" name="円/楕円 37"/>
            <p:cNvSpPr/>
            <p:nvPr userDrawn="1"/>
          </p:nvSpPr>
          <p:spPr>
            <a:xfrm>
              <a:off x="9494825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/>
            </a:p>
          </p:txBody>
        </p:sp>
      </p:grpSp>
      <p:sp>
        <p:nvSpPr>
          <p:cNvPr id="39" name="円/楕円 38"/>
          <p:cNvSpPr/>
          <p:nvPr userDrawn="1"/>
        </p:nvSpPr>
        <p:spPr>
          <a:xfrm>
            <a:off x="4693247" y="1661411"/>
            <a:ext cx="57611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40" name="円/楕円 39"/>
          <p:cNvSpPr/>
          <p:nvPr userDrawn="1"/>
        </p:nvSpPr>
        <p:spPr>
          <a:xfrm>
            <a:off x="5436378" y="1661411"/>
            <a:ext cx="576114" cy="5760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41" name="円/楕円 40"/>
          <p:cNvSpPr/>
          <p:nvPr userDrawn="1"/>
        </p:nvSpPr>
        <p:spPr>
          <a:xfrm>
            <a:off x="6179508" y="1661411"/>
            <a:ext cx="576114" cy="5760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42" name="円/楕円 41"/>
          <p:cNvSpPr/>
          <p:nvPr userDrawn="1"/>
        </p:nvSpPr>
        <p:spPr>
          <a:xfrm>
            <a:off x="6922638" y="1661411"/>
            <a:ext cx="576114" cy="5760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</p:spTree>
    <p:extLst>
      <p:ext uri="{BB962C8B-B14F-4D97-AF65-F5344CB8AC3E}">
        <p14:creationId xmlns:p14="http://schemas.microsoft.com/office/powerpoint/2010/main" val="37064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ac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ac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ac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3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6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5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7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7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45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45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7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45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7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7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45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7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7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45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7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7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7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1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1" decel="10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" presetClass="entr" presetSubtype="1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" presetClass="entr" presetSubtype="1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5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5" presetClass="entr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5" presetClass="entr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5" presetClass="entr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4300"/>
                            </p:stCondLst>
                            <p:childTnLst>
                              <p:par>
                                <p:cTn id="19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5300"/>
                            </p:stCondLst>
                            <p:childTnLst>
                              <p:par>
                                <p:cTn id="1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32" grpId="0"/>
      <p:bldP spid="33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1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914400" y="2648572"/>
            <a:ext cx="10363200" cy="1057333"/>
          </a:xfrm>
        </p:spPr>
        <p:txBody>
          <a:bodyPr anchor="t">
            <a:noAutofit/>
          </a:bodyPr>
          <a:lstStyle>
            <a:lvl1pPr algn="ctr">
              <a:defRPr sz="6400" baseline="0">
                <a:solidFill>
                  <a:schemeClr val="accent3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910974" y="4741334"/>
            <a:ext cx="10370052" cy="1952029"/>
          </a:xfrm>
        </p:spPr>
        <p:txBody>
          <a:bodyPr anchor="b">
            <a:normAutofit/>
          </a:bodyPr>
          <a:lstStyle>
            <a:lvl1pPr marL="0" indent="0" algn="ctr">
              <a:buNone/>
              <a:defRPr sz="1333">
                <a:solidFill>
                  <a:schemeClr val="tx1">
                    <a:tint val="75000"/>
                  </a:schemeClr>
                </a:solidFill>
                <a:latin typeface="Open Sans Light" panose="020B0306030504020204" pitchFamily="34" charset="0"/>
                <a:cs typeface="Open Sans Light" panose="020B0306030504020204" pitchFamily="34" charset="0"/>
              </a:defRPr>
            </a:lvl1pPr>
            <a:lvl2pPr marL="544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/>
              <a:t>Information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0" hasCustomPrompt="1"/>
          </p:nvPr>
        </p:nvSpPr>
        <p:spPr>
          <a:xfrm>
            <a:off x="910974" y="3669060"/>
            <a:ext cx="10370052" cy="576031"/>
          </a:xfrm>
        </p:spPr>
        <p:txBody>
          <a:bodyPr anchor="b">
            <a:noAutofit/>
          </a:bodyPr>
          <a:lstStyle>
            <a:lvl1pPr algn="ctr">
              <a:defRPr sz="2667">
                <a:solidFill>
                  <a:schemeClr val="tx2"/>
                </a:solidFill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Subtitle goes here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 userDrawn="1"/>
        </p:nvGrpSpPr>
        <p:grpSpPr>
          <a:xfrm>
            <a:off x="5730640" y="4429600"/>
            <a:ext cx="725488" cy="125685"/>
            <a:chOff x="8595214" y="6592642"/>
            <a:chExt cx="1088138" cy="188527"/>
          </a:xfrm>
        </p:grpSpPr>
        <p:sp>
          <p:nvSpPr>
            <p:cNvPr id="24" name="円/楕円 23"/>
            <p:cNvSpPr/>
            <p:nvPr userDrawn="1"/>
          </p:nvSpPr>
          <p:spPr>
            <a:xfrm>
              <a:off x="9048943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25" name="円/楕円 24"/>
            <p:cNvSpPr/>
            <p:nvPr userDrawn="1"/>
          </p:nvSpPr>
          <p:spPr>
            <a:xfrm>
              <a:off x="8595214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26" name="円/楕円 25"/>
            <p:cNvSpPr/>
            <p:nvPr userDrawn="1"/>
          </p:nvSpPr>
          <p:spPr>
            <a:xfrm>
              <a:off x="9494825" y="6592642"/>
              <a:ext cx="188527" cy="1885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133"/>
            </a:p>
          </p:txBody>
        </p:sp>
      </p:grpSp>
    </p:spTree>
    <p:extLst>
      <p:ext uri="{BB962C8B-B14F-4D97-AF65-F5344CB8AC3E}">
        <p14:creationId xmlns:p14="http://schemas.microsoft.com/office/powerpoint/2010/main" val="3645177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1" hasCustomPrompt="1"/>
          </p:nvPr>
        </p:nvSpPr>
        <p:spPr>
          <a:xfrm>
            <a:off x="433195" y="1940835"/>
            <a:ext cx="4512761" cy="4512369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334860" y="1508786"/>
            <a:ext cx="960190" cy="960107"/>
          </a:xfrm>
          <a:prstGeom prst="ellipse">
            <a:avLst/>
          </a:prstGeom>
          <a:solidFill>
            <a:schemeClr val="accent3">
              <a:alpha val="80000"/>
            </a:schemeClr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5063143" y="4511094"/>
            <a:ext cx="624123" cy="624069"/>
          </a:xfrm>
          <a:prstGeom prst="ellipse">
            <a:avLst/>
          </a:prstGeom>
          <a:solidFill>
            <a:schemeClr val="accent2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5052119" y="5301209"/>
            <a:ext cx="935533" cy="935451"/>
          </a:xfrm>
          <a:prstGeom prst="ellipse">
            <a:avLst/>
          </a:prstGeom>
          <a:solidFill>
            <a:schemeClr val="accent5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5" hasCustomPrompt="1"/>
          </p:nvPr>
        </p:nvSpPr>
        <p:spPr>
          <a:xfrm>
            <a:off x="406874" y="1508786"/>
            <a:ext cx="816161" cy="960107"/>
          </a:xfrm>
        </p:spPr>
        <p:txBody>
          <a:bodyPr anchor="ctr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16" hasCustomPrompt="1"/>
          </p:nvPr>
        </p:nvSpPr>
        <p:spPr>
          <a:xfrm>
            <a:off x="2305422" y="3429248"/>
            <a:ext cx="768309" cy="768242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577157" y="4293096"/>
            <a:ext cx="4224836" cy="672075"/>
          </a:xfrm>
        </p:spPr>
        <p:txBody>
          <a:bodyPr anchor="ctr">
            <a:normAutofit/>
          </a:bodyPr>
          <a:lstStyle>
            <a:lvl1pPr algn="ctr">
              <a:defRPr sz="2933" baseline="0">
                <a:solidFill>
                  <a:schemeClr val="bg1"/>
                </a:solidFill>
                <a:latin typeface="Route 159 Light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6288038" y="5532123"/>
            <a:ext cx="790183" cy="790115"/>
          </a:xfrm>
          <a:prstGeom prst="ellipse">
            <a:avLst/>
          </a:prstGeom>
          <a:solidFill>
            <a:schemeClr val="accent6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391069" y="1248653"/>
            <a:ext cx="528104" cy="528058"/>
          </a:xfrm>
          <a:prstGeom prst="ellipse">
            <a:avLst/>
          </a:prstGeom>
          <a:solidFill>
            <a:schemeClr val="accent4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8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7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" presetClass="entr" presetSubtype="1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>
        <p:tmplLst>
          <p:tmpl>
            <p:tnLst>
              <p:par>
                <p:cTn presetID="2" presetClass="entr" presetSubtype="1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animBg="1">
        <p:tmplLst>
          <p:tmpl>
            <p:tnLst>
              <p:par>
                <p:cTn presetID="2" presetClass="entr" presetSubtype="1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12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>
        <p:tmplLst>
          <p:tmpl>
            <p:tnLst>
              <p:par>
                <p:cTn presetID="2" presetClass="entr" presetSubtype="12" decel="10000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2" presetClass="entr" presetSubtype="12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/>
      <p:bldP spid="14" grpId="0" build="p">
        <p:tmplLst>
          <p:tmpl lvl="1">
            <p:tnLst>
              <p:par>
                <p:cTn presetID="2" presetClass="entr" presetSubtype="12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>
        <p:tmplLst>
          <p:tmpl>
            <p:tnLst>
              <p:par>
                <p:cTn presetID="2" presetClass="entr" presetSubtype="12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animBg="1">
        <p:tmplLst>
          <p:tmpl>
            <p:tnLst>
              <p:par>
                <p:cTn presetID="2" presetClass="entr" presetSubtype="1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1" hasCustomPrompt="1"/>
          </p:nvPr>
        </p:nvSpPr>
        <p:spPr>
          <a:xfrm>
            <a:off x="7200218" y="1940835"/>
            <a:ext cx="4512761" cy="4512369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7" name="テキスト プレースホルダー 5"/>
          <p:cNvSpPr>
            <a:spLocks noGrp="1"/>
          </p:cNvSpPr>
          <p:nvPr>
            <p:ph type="body" sz="quarter" idx="12" hasCustomPrompt="1"/>
          </p:nvPr>
        </p:nvSpPr>
        <p:spPr>
          <a:xfrm>
            <a:off x="10992969" y="1508786"/>
            <a:ext cx="960190" cy="960107"/>
          </a:xfrm>
          <a:prstGeom prst="ellipse">
            <a:avLst/>
          </a:prstGeom>
          <a:solidFill>
            <a:schemeClr val="accent3">
              <a:alpha val="80000"/>
            </a:schemeClr>
          </a:solidFill>
        </p:spPr>
        <p:txBody>
          <a:bodyPr/>
          <a:lstStyle>
            <a:lvl1pPr>
              <a:defRPr>
                <a:latin typeface="Route 159 UltraLight" pitchFamily="50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8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4511686" y="5186020"/>
            <a:ext cx="624123" cy="624069"/>
          </a:xfrm>
          <a:prstGeom prst="ellipse">
            <a:avLst/>
          </a:prstGeom>
          <a:solidFill>
            <a:schemeClr val="accent2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9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5471876" y="5530537"/>
            <a:ext cx="935533" cy="935451"/>
          </a:xfrm>
          <a:prstGeom prst="ellipse">
            <a:avLst/>
          </a:prstGeom>
          <a:solidFill>
            <a:schemeClr val="accent5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5" hasCustomPrompt="1"/>
          </p:nvPr>
        </p:nvSpPr>
        <p:spPr>
          <a:xfrm>
            <a:off x="11064983" y="1508786"/>
            <a:ext cx="816161" cy="960107"/>
          </a:xfrm>
        </p:spPr>
        <p:txBody>
          <a:bodyPr anchor="ctr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kumimoji="1" lang="en-US" altLang="ja-JP" dirty="0"/>
              <a:t>9</a:t>
            </a:r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16" hasCustomPrompt="1"/>
          </p:nvPr>
        </p:nvSpPr>
        <p:spPr>
          <a:xfrm>
            <a:off x="9072445" y="3429248"/>
            <a:ext cx="768309" cy="768242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17" hasCustomPrompt="1"/>
          </p:nvPr>
        </p:nvSpPr>
        <p:spPr>
          <a:xfrm>
            <a:off x="7344181" y="4293096"/>
            <a:ext cx="4224836" cy="672075"/>
          </a:xfrm>
        </p:spPr>
        <p:txBody>
          <a:bodyPr anchor="ctr">
            <a:normAutofit/>
          </a:bodyPr>
          <a:lstStyle>
            <a:lvl1pPr algn="ctr">
              <a:defRPr sz="2933" baseline="0">
                <a:solidFill>
                  <a:schemeClr val="bg1"/>
                </a:solidFill>
                <a:latin typeface="Route 159 Light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5"/>
          <p:cNvSpPr>
            <a:spLocks noGrp="1"/>
          </p:cNvSpPr>
          <p:nvPr>
            <p:ph type="body" sz="quarter" idx="18" hasCustomPrompt="1"/>
          </p:nvPr>
        </p:nvSpPr>
        <p:spPr>
          <a:xfrm>
            <a:off x="6407409" y="4790962"/>
            <a:ext cx="790183" cy="790115"/>
          </a:xfrm>
          <a:prstGeom prst="ellipse">
            <a:avLst/>
          </a:prstGeom>
          <a:solidFill>
            <a:schemeClr val="accent6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7" name="テキスト プレースホルダー 5"/>
          <p:cNvSpPr>
            <a:spLocks noGrp="1"/>
          </p:cNvSpPr>
          <p:nvPr>
            <p:ph type="body" sz="quarter" idx="19" hasCustomPrompt="1"/>
          </p:nvPr>
        </p:nvSpPr>
        <p:spPr>
          <a:xfrm>
            <a:off x="10464865" y="957488"/>
            <a:ext cx="528104" cy="528058"/>
          </a:xfrm>
          <a:prstGeom prst="ellipse">
            <a:avLst/>
          </a:prstGeom>
          <a:solidFill>
            <a:schemeClr val="accent4">
              <a:alpha val="80000"/>
            </a:schemeClr>
          </a:solidFill>
        </p:spPr>
        <p:txBody>
          <a:bodyPr/>
          <a:lstStyle/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2381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6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6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5" presetClass="entr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6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6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75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250"/>
                            </p:stCondLst>
                            <p:childTnLst>
                              <p:par>
                                <p:cTn id="67" presetID="2" presetClass="entr" presetSubtype="6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7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2" presetClass="entr" presetSubtype="6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/>
      <p:bldP spid="14" grpId="0" build="p">
        <p:tmplLst>
          <p:tmpl lvl="1">
            <p:tnLst>
              <p:par>
                <p:cTn presetID="2" presetClass="entr" presetSubtype="6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animBg="1">
        <p:tmplLst>
          <p:tmpl>
            <p:tnLst>
              <p:par>
                <p:cTn presetID="2" presetClass="entr" presetSubtype="6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animBg="1">
        <p:tmplLst>
          <p:tmpl>
            <p:tnLst>
              <p:par>
                <p:cTn presetID="2" presetClass="entr" presetSubtype="6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1" animBg="1">
        <p:tmplLst>
          <p:tmpl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75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円/楕円 32"/>
          <p:cNvSpPr/>
          <p:nvPr userDrawn="1"/>
        </p:nvSpPr>
        <p:spPr>
          <a:xfrm>
            <a:off x="4067009" y="3115088"/>
            <a:ext cx="541352" cy="54130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2"/>
              </a:solidFill>
            </a:endParaRPr>
          </a:p>
        </p:txBody>
      </p:sp>
      <p:sp>
        <p:nvSpPr>
          <p:cNvPr id="6" name="円/楕円 5"/>
          <p:cNvSpPr/>
          <p:nvPr userDrawn="1"/>
        </p:nvSpPr>
        <p:spPr>
          <a:xfrm>
            <a:off x="1247041" y="775461"/>
            <a:ext cx="3373912" cy="337361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8" name="円/楕円 27"/>
          <p:cNvSpPr/>
          <p:nvPr userDrawn="1"/>
        </p:nvSpPr>
        <p:spPr>
          <a:xfrm>
            <a:off x="845583" y="1170730"/>
            <a:ext cx="912180" cy="91210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30" name="円/楕円 29"/>
          <p:cNvSpPr/>
          <p:nvPr userDrawn="1"/>
        </p:nvSpPr>
        <p:spPr>
          <a:xfrm>
            <a:off x="1137774" y="692697"/>
            <a:ext cx="3373912" cy="33736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" name="タイトル 1"/>
          <p:cNvSpPr>
            <a:spLocks noGrp="1"/>
          </p:cNvSpPr>
          <p:nvPr>
            <p:ph type="title" hasCustomPrompt="1"/>
          </p:nvPr>
        </p:nvSpPr>
        <p:spPr>
          <a:xfrm>
            <a:off x="5031040" y="740702"/>
            <a:ext cx="6385263" cy="900605"/>
          </a:xfrm>
        </p:spPr>
        <p:txBody>
          <a:bodyPr anchor="b">
            <a:normAutofit/>
          </a:bodyPr>
          <a:lstStyle>
            <a:lvl1pPr>
              <a:defRPr sz="4400" baseline="0">
                <a:solidFill>
                  <a:schemeClr val="tx2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 userDrawn="1"/>
        </p:nvSpPr>
        <p:spPr>
          <a:xfrm>
            <a:off x="5127059" y="1651456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5031040" y="1699902"/>
            <a:ext cx="6385263" cy="623628"/>
          </a:xfrm>
        </p:spPr>
        <p:txBody>
          <a:bodyPr anchor="t">
            <a:noAutofit/>
          </a:bodyPr>
          <a:lstStyle>
            <a:lvl1pPr algn="l">
              <a:defRPr sz="2133" i="1" baseline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1247041" y="775461"/>
            <a:ext cx="3277893" cy="3277609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1"/>
            </a:solidFill>
          </a:ln>
          <a:effectLst/>
        </p:spPr>
        <p:txBody>
          <a:bodyPr>
            <a:normAutofit/>
          </a:bodyPr>
          <a:lstStyle>
            <a:lvl1pPr>
              <a:defRPr sz="12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8" name="円/楕円 7"/>
          <p:cNvSpPr/>
          <p:nvPr userDrawn="1"/>
        </p:nvSpPr>
        <p:spPr>
          <a:xfrm>
            <a:off x="5403649" y="2559169"/>
            <a:ext cx="864172" cy="86409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9" name="図プレースホルダー 12"/>
          <p:cNvSpPr>
            <a:spLocks noGrp="1"/>
          </p:cNvSpPr>
          <p:nvPr>
            <p:ph type="pic" sz="quarter" idx="17" hasCustomPrompt="1"/>
          </p:nvPr>
        </p:nvSpPr>
        <p:spPr>
          <a:xfrm>
            <a:off x="5627320" y="2782820"/>
            <a:ext cx="416830" cy="416794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0" name="円/楕円 9"/>
          <p:cNvSpPr/>
          <p:nvPr userDrawn="1"/>
        </p:nvSpPr>
        <p:spPr>
          <a:xfrm>
            <a:off x="7147592" y="2559168"/>
            <a:ext cx="864172" cy="86409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円/楕円 10"/>
          <p:cNvSpPr/>
          <p:nvPr userDrawn="1"/>
        </p:nvSpPr>
        <p:spPr>
          <a:xfrm>
            <a:off x="8880551" y="2559168"/>
            <a:ext cx="864172" cy="86409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2" name="図プレースホルダー 12"/>
          <p:cNvSpPr>
            <a:spLocks noGrp="1"/>
          </p:cNvSpPr>
          <p:nvPr>
            <p:ph type="pic" sz="quarter" idx="18" hasCustomPrompt="1"/>
          </p:nvPr>
        </p:nvSpPr>
        <p:spPr>
          <a:xfrm>
            <a:off x="7371263" y="2782820"/>
            <a:ext cx="416830" cy="416794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19" hasCustomPrompt="1"/>
          </p:nvPr>
        </p:nvSpPr>
        <p:spPr>
          <a:xfrm>
            <a:off x="9104222" y="2782819"/>
            <a:ext cx="416830" cy="416794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5028323" y="3519717"/>
            <a:ext cx="1632323" cy="623628"/>
          </a:xfrm>
        </p:spPr>
        <p:txBody>
          <a:bodyPr anchor="t">
            <a:noAutofit/>
          </a:bodyPr>
          <a:lstStyle>
            <a:lvl1pPr algn="ctr">
              <a:defRPr sz="1600" i="0" baseline="0">
                <a:solidFill>
                  <a:schemeClr val="accent3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6768133" y="3519717"/>
            <a:ext cx="1632323" cy="623628"/>
          </a:xfrm>
        </p:spPr>
        <p:txBody>
          <a:bodyPr anchor="t">
            <a:noAutofit/>
          </a:bodyPr>
          <a:lstStyle>
            <a:lvl1pPr algn="ctr">
              <a:defRPr sz="1600" i="0" baseline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6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8496475" y="3518153"/>
            <a:ext cx="1632323" cy="623628"/>
          </a:xfrm>
        </p:spPr>
        <p:txBody>
          <a:bodyPr anchor="t">
            <a:noAutofit/>
          </a:bodyPr>
          <a:lstStyle>
            <a:lvl1pPr algn="ctr">
              <a:defRPr sz="1600" i="0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795326" y="4197086"/>
            <a:ext cx="10601349" cy="1344149"/>
          </a:xfrm>
        </p:spPr>
        <p:txBody>
          <a:bodyPr anchor="ctr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 userDrawn="1"/>
        </p:nvSpPr>
        <p:spPr>
          <a:xfrm>
            <a:off x="0" y="5685251"/>
            <a:ext cx="12192000" cy="117274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9" name="図プレースホルダー 12"/>
          <p:cNvSpPr>
            <a:spLocks noGrp="1"/>
          </p:cNvSpPr>
          <p:nvPr>
            <p:ph type="pic" sz="quarter" idx="23" hasCustomPrompt="1"/>
          </p:nvPr>
        </p:nvSpPr>
        <p:spPr>
          <a:xfrm>
            <a:off x="2677571" y="5848760"/>
            <a:ext cx="416830" cy="416794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0" name="図プレースホルダー 12"/>
          <p:cNvSpPr>
            <a:spLocks noGrp="1"/>
          </p:cNvSpPr>
          <p:nvPr>
            <p:ph type="pic" sz="quarter" idx="24" hasCustomPrompt="1"/>
          </p:nvPr>
        </p:nvSpPr>
        <p:spPr>
          <a:xfrm>
            <a:off x="5885323" y="5848760"/>
            <a:ext cx="416830" cy="416794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1" name="図プレースホルダー 12"/>
          <p:cNvSpPr>
            <a:spLocks noGrp="1"/>
          </p:cNvSpPr>
          <p:nvPr>
            <p:ph type="pic" sz="quarter" idx="25" hasCustomPrompt="1"/>
          </p:nvPr>
        </p:nvSpPr>
        <p:spPr>
          <a:xfrm>
            <a:off x="9072640" y="5848759"/>
            <a:ext cx="416830" cy="416794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Icon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1589730" y="6309762"/>
            <a:ext cx="2633899" cy="383601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4776788" y="6309762"/>
            <a:ext cx="2633899" cy="383601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7974994" y="6309762"/>
            <a:ext cx="2633899" cy="383601"/>
          </a:xfrm>
        </p:spPr>
        <p:txBody>
          <a:bodyPr anchor="t">
            <a:noAutofit/>
          </a:bodyPr>
          <a:lstStyle>
            <a:lvl1pPr algn="ctr">
              <a:defRPr sz="12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5" name="円/楕円 24"/>
          <p:cNvSpPr/>
          <p:nvPr userDrawn="1"/>
        </p:nvSpPr>
        <p:spPr>
          <a:xfrm>
            <a:off x="382869" y="679450"/>
            <a:ext cx="57611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26" name="円/楕円 25"/>
          <p:cNvSpPr/>
          <p:nvPr userDrawn="1"/>
        </p:nvSpPr>
        <p:spPr>
          <a:xfrm>
            <a:off x="1301673" y="711321"/>
            <a:ext cx="288057" cy="28803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32" name="正方形/長方形 31"/>
          <p:cNvSpPr/>
          <p:nvPr userDrawn="1"/>
        </p:nvSpPr>
        <p:spPr>
          <a:xfrm>
            <a:off x="0" y="0"/>
            <a:ext cx="12192000" cy="745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4" name="円/楕円 33"/>
          <p:cNvSpPr/>
          <p:nvPr userDrawn="1"/>
        </p:nvSpPr>
        <p:spPr>
          <a:xfrm>
            <a:off x="4735518" y="2858988"/>
            <a:ext cx="324692" cy="3246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139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12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2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1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1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00"/>
                            </p:stCondLst>
                            <p:childTnLst>
                              <p:par>
                                <p:cTn id="72" presetID="2" presetClass="entr" presetSubtype="3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5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3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7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7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000"/>
                            </p:stCondLst>
                            <p:childTnLst>
                              <p:par>
                                <p:cTn id="138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675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25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750"/>
                            </p:stCondLst>
                            <p:childTnLst>
                              <p:par>
                                <p:cTn id="1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6" grpId="0" animBg="1"/>
      <p:bldP spid="6" grpId="1" animBg="1"/>
      <p:bldP spid="28" grpId="0" animBg="1"/>
      <p:bldP spid="28" grpId="1" animBg="1"/>
      <p:bldP spid="30" grpId="0" animBg="1"/>
      <p:bldP spid="30" grpId="1" animBg="1"/>
      <p:bldP spid="3" grpId="0"/>
      <p:bldP spid="4" grpId="0" animBg="1"/>
      <p:bldP spid="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animBg="1"/>
      <p:bldP spid="7" grpId="1" animBg="1"/>
      <p:bldP spid="8" grpId="0" animBg="1"/>
      <p:bldP spid="9" grpId="0"/>
      <p:bldP spid="10" grpId="0" animBg="1"/>
      <p:bldP spid="11" grpId="0" animBg="1"/>
      <p:bldP spid="12" grpId="0"/>
      <p:bldP spid="13" grpId="0"/>
      <p:bldP spid="1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animBg="1"/>
      <p:bldP spid="19" grpId="0"/>
      <p:bldP spid="20" grpId="0"/>
      <p:bldP spid="21" grpId="0"/>
      <p:bldP spid="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animBg="1"/>
      <p:bldP spid="25" grpId="1" animBg="1"/>
      <p:bldP spid="26" grpId="0" animBg="1"/>
      <p:bldP spid="26" grpId="1" animBg="1"/>
      <p:bldP spid="34" grpId="0" animBg="1"/>
      <p:bldP spid="34" grpId="1" animBg="1"/>
    </p:bld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Images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744951" cy="1713600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067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715400"/>
            <a:ext cx="1744951" cy="1713600"/>
          </a:xfrm>
          <a:solidFill>
            <a:schemeClr val="accent4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1" hasCustomPrompt="1"/>
          </p:nvPr>
        </p:nvSpPr>
        <p:spPr>
          <a:xfrm>
            <a:off x="1742999" y="0"/>
            <a:ext cx="1744951" cy="1713600"/>
          </a:xfrm>
          <a:solidFill>
            <a:schemeClr val="accent6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8" name="図プレースホルダー 3"/>
          <p:cNvSpPr>
            <a:spLocks noGrp="1"/>
          </p:cNvSpPr>
          <p:nvPr>
            <p:ph type="pic" sz="quarter" idx="14" hasCustomPrompt="1"/>
          </p:nvPr>
        </p:nvSpPr>
        <p:spPr>
          <a:xfrm>
            <a:off x="1742999" y="1715400"/>
            <a:ext cx="1744951" cy="1713600"/>
          </a:xfrm>
          <a:solidFill>
            <a:schemeClr val="accent2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3" name="図プレースホルダー 3"/>
          <p:cNvSpPr>
            <a:spLocks noGrp="1"/>
          </p:cNvSpPr>
          <p:nvPr>
            <p:ph type="pic" sz="quarter" idx="15" hasCustomPrompt="1"/>
          </p:nvPr>
        </p:nvSpPr>
        <p:spPr>
          <a:xfrm>
            <a:off x="3482973" y="0"/>
            <a:ext cx="1744951" cy="1713600"/>
          </a:xfrm>
          <a:solidFill>
            <a:schemeClr val="accent3"/>
          </a:solidFill>
        </p:spPr>
        <p:txBody>
          <a:bodyPr>
            <a:normAutofit/>
          </a:bodyPr>
          <a:lstStyle>
            <a:lvl1pPr>
              <a:defRPr sz="1067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5" name="図プレースホルダー 3"/>
          <p:cNvSpPr>
            <a:spLocks noGrp="1"/>
          </p:cNvSpPr>
          <p:nvPr>
            <p:ph type="pic" sz="quarter" idx="17" hasCustomPrompt="1"/>
          </p:nvPr>
        </p:nvSpPr>
        <p:spPr>
          <a:xfrm>
            <a:off x="3482973" y="1715400"/>
            <a:ext cx="1744951" cy="1713600"/>
          </a:xfrm>
          <a:solidFill>
            <a:schemeClr val="accent5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5" name="図プレースホルダー 3"/>
          <p:cNvSpPr>
            <a:spLocks noGrp="1"/>
          </p:cNvSpPr>
          <p:nvPr>
            <p:ph type="pic" sz="quarter" idx="27" hasCustomPrompt="1"/>
          </p:nvPr>
        </p:nvSpPr>
        <p:spPr>
          <a:xfrm>
            <a:off x="3482973" y="3429000"/>
            <a:ext cx="1744951" cy="1713600"/>
          </a:xfrm>
          <a:solidFill>
            <a:schemeClr val="accent4"/>
          </a:solidFill>
        </p:spPr>
        <p:txBody>
          <a:bodyPr>
            <a:normAutofit/>
          </a:bodyPr>
          <a:lstStyle>
            <a:lvl1pPr>
              <a:defRPr sz="1067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7" name="図プレースホルダー 3"/>
          <p:cNvSpPr>
            <a:spLocks noGrp="1"/>
          </p:cNvSpPr>
          <p:nvPr>
            <p:ph type="pic" sz="quarter" idx="29" hasCustomPrompt="1"/>
          </p:nvPr>
        </p:nvSpPr>
        <p:spPr>
          <a:xfrm>
            <a:off x="3482973" y="5144400"/>
            <a:ext cx="1744951" cy="1713600"/>
          </a:xfrm>
          <a:solidFill>
            <a:schemeClr val="accent2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8" name="図プレースホルダー 3"/>
          <p:cNvSpPr>
            <a:spLocks noGrp="1"/>
          </p:cNvSpPr>
          <p:nvPr>
            <p:ph type="pic" sz="quarter" idx="30" hasCustomPrompt="1"/>
          </p:nvPr>
        </p:nvSpPr>
        <p:spPr>
          <a:xfrm>
            <a:off x="5222947" y="5144400"/>
            <a:ext cx="1744951" cy="1713600"/>
          </a:xfrm>
          <a:solidFill>
            <a:schemeClr val="accent5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1" name="図プレースホルダー 3"/>
          <p:cNvSpPr>
            <a:spLocks noGrp="1"/>
          </p:cNvSpPr>
          <p:nvPr>
            <p:ph type="pic" sz="quarter" idx="33" hasCustomPrompt="1"/>
          </p:nvPr>
        </p:nvSpPr>
        <p:spPr>
          <a:xfrm>
            <a:off x="6962922" y="5144400"/>
            <a:ext cx="1744951" cy="1713600"/>
          </a:xfrm>
          <a:solidFill>
            <a:schemeClr val="accent4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8" name="図プレースホルダー 3"/>
          <p:cNvSpPr>
            <a:spLocks noGrp="1"/>
          </p:cNvSpPr>
          <p:nvPr>
            <p:ph type="pic" sz="quarter" idx="20" hasCustomPrompt="1"/>
          </p:nvPr>
        </p:nvSpPr>
        <p:spPr>
          <a:xfrm>
            <a:off x="8702896" y="0"/>
            <a:ext cx="1744951" cy="1713600"/>
          </a:xfrm>
          <a:solidFill>
            <a:schemeClr val="accent3">
              <a:lumMod val="75000"/>
            </a:schemeClr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0" name="図プレースホルダー 3"/>
          <p:cNvSpPr>
            <a:spLocks noGrp="1"/>
          </p:cNvSpPr>
          <p:nvPr>
            <p:ph type="pic" sz="quarter" idx="22" hasCustomPrompt="1"/>
          </p:nvPr>
        </p:nvSpPr>
        <p:spPr>
          <a:xfrm>
            <a:off x="8702896" y="1715400"/>
            <a:ext cx="1744951" cy="1713600"/>
          </a:xfrm>
          <a:solidFill>
            <a:schemeClr val="accent3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2" name="図プレースホルダー 3"/>
          <p:cNvSpPr>
            <a:spLocks noGrp="1"/>
          </p:cNvSpPr>
          <p:nvPr>
            <p:ph type="pic" sz="quarter" idx="34" hasCustomPrompt="1"/>
          </p:nvPr>
        </p:nvSpPr>
        <p:spPr>
          <a:xfrm>
            <a:off x="8702896" y="5144400"/>
            <a:ext cx="1744951" cy="1713600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7" name="図プレースホルダー 3"/>
          <p:cNvSpPr>
            <a:spLocks noGrp="1"/>
          </p:cNvSpPr>
          <p:nvPr>
            <p:ph type="pic" sz="quarter" idx="35" hasCustomPrompt="1"/>
          </p:nvPr>
        </p:nvSpPr>
        <p:spPr>
          <a:xfrm>
            <a:off x="10442872" y="0"/>
            <a:ext cx="1744951" cy="1713600"/>
          </a:xfrm>
          <a:solidFill>
            <a:schemeClr val="accent5"/>
          </a:solidFill>
        </p:spPr>
        <p:txBody>
          <a:bodyPr>
            <a:normAutofit/>
          </a:bodyPr>
          <a:lstStyle>
            <a:lvl1pPr>
              <a:defRPr sz="1067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38" name="図プレースホルダー 3"/>
          <p:cNvSpPr>
            <a:spLocks noGrp="1"/>
          </p:cNvSpPr>
          <p:nvPr>
            <p:ph type="pic" sz="quarter" idx="36" hasCustomPrompt="1"/>
          </p:nvPr>
        </p:nvSpPr>
        <p:spPr>
          <a:xfrm>
            <a:off x="10442872" y="1715400"/>
            <a:ext cx="1744951" cy="1713600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40" name="図プレースホルダー 3"/>
          <p:cNvSpPr>
            <a:spLocks noGrp="1"/>
          </p:cNvSpPr>
          <p:nvPr>
            <p:ph type="pic" sz="quarter" idx="38" hasCustomPrompt="1"/>
          </p:nvPr>
        </p:nvSpPr>
        <p:spPr>
          <a:xfrm>
            <a:off x="10442872" y="5144400"/>
            <a:ext cx="1744951" cy="1713600"/>
          </a:xfrm>
          <a:solidFill>
            <a:schemeClr val="accent2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70" name="図プレースホルダー 69"/>
          <p:cNvSpPr>
            <a:spLocks noGrp="1"/>
          </p:cNvSpPr>
          <p:nvPr>
            <p:ph type="pic" sz="quarter" idx="39" hasCustomPrompt="1"/>
          </p:nvPr>
        </p:nvSpPr>
        <p:spPr>
          <a:xfrm>
            <a:off x="1" y="3429000"/>
            <a:ext cx="3482702" cy="342900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 </a:t>
            </a:r>
            <a:endParaRPr kumimoji="1" lang="ja-JP" altLang="en-US" dirty="0"/>
          </a:p>
        </p:txBody>
      </p:sp>
      <p:sp>
        <p:nvSpPr>
          <p:cNvPr id="71" name="図プレースホルダー 69"/>
          <p:cNvSpPr>
            <a:spLocks noGrp="1"/>
          </p:cNvSpPr>
          <p:nvPr>
            <p:ph type="pic" sz="quarter" idx="40" hasCustomPrompt="1"/>
          </p:nvPr>
        </p:nvSpPr>
        <p:spPr>
          <a:xfrm>
            <a:off x="5222947" y="0"/>
            <a:ext cx="3482702" cy="34290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/>
              <a:t>add an image </a:t>
            </a:r>
            <a:endParaRPr kumimoji="1" lang="ja-JP" altLang="en-US" dirty="0"/>
          </a:p>
        </p:txBody>
      </p:sp>
      <p:sp>
        <p:nvSpPr>
          <p:cNvPr id="77" name="タイトル 1"/>
          <p:cNvSpPr>
            <a:spLocks noGrp="1"/>
          </p:cNvSpPr>
          <p:nvPr>
            <p:ph type="title" hasCustomPrompt="1"/>
          </p:nvPr>
        </p:nvSpPr>
        <p:spPr>
          <a:xfrm>
            <a:off x="5485861" y="3498416"/>
            <a:ext cx="6385263" cy="900605"/>
          </a:xfrm>
        </p:spPr>
        <p:txBody>
          <a:bodyPr anchor="b">
            <a:normAutofit/>
          </a:bodyPr>
          <a:lstStyle>
            <a:lvl1pPr>
              <a:defRPr sz="44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78" name="正方形/長方形 77"/>
          <p:cNvSpPr/>
          <p:nvPr userDrawn="1"/>
        </p:nvSpPr>
        <p:spPr>
          <a:xfrm>
            <a:off x="5581880" y="4409170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79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5485861" y="4457617"/>
            <a:ext cx="6385263" cy="623628"/>
          </a:xfrm>
        </p:spPr>
        <p:txBody>
          <a:bodyPr anchor="t">
            <a:noAutofit/>
          </a:bodyPr>
          <a:lstStyle>
            <a:lvl1pPr algn="l">
              <a:defRPr sz="2133" i="1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650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00"/>
                            </p:stCondLst>
                            <p:childTnLst>
                              <p:par>
                                <p:cTn id="6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8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5" grpId="0" animBg="1"/>
      <p:bldP spid="8" grpId="0" animBg="1"/>
      <p:bldP spid="13" grpId="0" animBg="1"/>
      <p:bldP spid="15" grpId="0" animBg="1"/>
      <p:bldP spid="25" grpId="0" animBg="1"/>
      <p:bldP spid="27" grpId="0" animBg="1"/>
      <p:bldP spid="28" grpId="0" animBg="1"/>
      <p:bldP spid="31" grpId="0" animBg="1"/>
      <p:bldP spid="18" grpId="0" animBg="1"/>
      <p:bldP spid="20" grpId="0" animBg="1"/>
      <p:bldP spid="32" grpId="0" animBg="1"/>
      <p:bldP spid="37" grpId="0" animBg="1"/>
      <p:bldP spid="38" grpId="0" animBg="1"/>
      <p:bldP spid="40" grpId="0" animBg="1"/>
      <p:bldP spid="70" grpId="0" animBg="1"/>
      <p:bldP spid="71" grpId="0" animBg="1"/>
      <p:bldP spid="77" grpId="0"/>
      <p:bldP spid="78" grpId="0" animBg="1"/>
      <p:bldP spid="7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Imag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図プレースホルダー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744951" cy="1713600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067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6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715400"/>
            <a:ext cx="1744951" cy="1713600"/>
          </a:xfrm>
          <a:solidFill>
            <a:schemeClr val="accent4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1" name="図プレースホルダー 3"/>
          <p:cNvSpPr>
            <a:spLocks noGrp="1"/>
          </p:cNvSpPr>
          <p:nvPr>
            <p:ph type="pic" sz="quarter" idx="23" hasCustomPrompt="1"/>
          </p:nvPr>
        </p:nvSpPr>
        <p:spPr>
          <a:xfrm>
            <a:off x="0" y="3429000"/>
            <a:ext cx="1744951" cy="1713600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067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3" name="図プレースホルダー 3"/>
          <p:cNvSpPr>
            <a:spLocks noGrp="1"/>
          </p:cNvSpPr>
          <p:nvPr>
            <p:ph type="pic" sz="quarter" idx="25" hasCustomPrompt="1"/>
          </p:nvPr>
        </p:nvSpPr>
        <p:spPr>
          <a:xfrm>
            <a:off x="0" y="5144400"/>
            <a:ext cx="1744951" cy="1713600"/>
          </a:xfrm>
          <a:solidFill>
            <a:schemeClr val="accent5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5" name="図プレースホルダー 3"/>
          <p:cNvSpPr>
            <a:spLocks noGrp="1"/>
          </p:cNvSpPr>
          <p:nvPr>
            <p:ph type="pic" sz="quarter" idx="11" hasCustomPrompt="1"/>
          </p:nvPr>
        </p:nvSpPr>
        <p:spPr>
          <a:xfrm>
            <a:off x="1742999" y="0"/>
            <a:ext cx="1744951" cy="1713600"/>
          </a:xfrm>
          <a:solidFill>
            <a:schemeClr val="accent6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8" name="図プレースホルダー 3"/>
          <p:cNvSpPr>
            <a:spLocks noGrp="1"/>
          </p:cNvSpPr>
          <p:nvPr>
            <p:ph type="pic" sz="quarter" idx="14" hasCustomPrompt="1"/>
          </p:nvPr>
        </p:nvSpPr>
        <p:spPr>
          <a:xfrm>
            <a:off x="1742999" y="1715400"/>
            <a:ext cx="1744951" cy="1713600"/>
          </a:xfrm>
          <a:solidFill>
            <a:schemeClr val="accent2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2" name="図プレースホルダー 3"/>
          <p:cNvSpPr>
            <a:spLocks noGrp="1"/>
          </p:cNvSpPr>
          <p:nvPr>
            <p:ph type="pic" sz="quarter" idx="24" hasCustomPrompt="1"/>
          </p:nvPr>
        </p:nvSpPr>
        <p:spPr>
          <a:xfrm>
            <a:off x="1742999" y="3429000"/>
            <a:ext cx="1744951" cy="1713600"/>
          </a:xfrm>
          <a:solidFill>
            <a:schemeClr val="accent3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4" name="図プレースホルダー 3"/>
          <p:cNvSpPr>
            <a:spLocks noGrp="1"/>
          </p:cNvSpPr>
          <p:nvPr>
            <p:ph type="pic" sz="quarter" idx="26" hasCustomPrompt="1"/>
          </p:nvPr>
        </p:nvSpPr>
        <p:spPr>
          <a:xfrm>
            <a:off x="1742999" y="5144400"/>
            <a:ext cx="1744951" cy="1713600"/>
          </a:xfrm>
          <a:solidFill>
            <a:schemeClr val="accent4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3" name="図プレースホルダー 3"/>
          <p:cNvSpPr>
            <a:spLocks noGrp="1"/>
          </p:cNvSpPr>
          <p:nvPr>
            <p:ph type="pic" sz="quarter" idx="15" hasCustomPrompt="1"/>
          </p:nvPr>
        </p:nvSpPr>
        <p:spPr>
          <a:xfrm>
            <a:off x="3482973" y="0"/>
            <a:ext cx="1744951" cy="1713600"/>
          </a:xfrm>
          <a:solidFill>
            <a:schemeClr val="accent3"/>
          </a:solidFill>
        </p:spPr>
        <p:txBody>
          <a:bodyPr>
            <a:normAutofit/>
          </a:bodyPr>
          <a:lstStyle>
            <a:lvl1pPr>
              <a:defRPr sz="1067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5" name="図プレースホルダー 3"/>
          <p:cNvSpPr>
            <a:spLocks noGrp="1"/>
          </p:cNvSpPr>
          <p:nvPr>
            <p:ph type="pic" sz="quarter" idx="17" hasCustomPrompt="1"/>
          </p:nvPr>
        </p:nvSpPr>
        <p:spPr>
          <a:xfrm>
            <a:off x="3482973" y="1715400"/>
            <a:ext cx="1744951" cy="1713600"/>
          </a:xfrm>
          <a:solidFill>
            <a:schemeClr val="accent5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5" name="図プレースホルダー 3"/>
          <p:cNvSpPr>
            <a:spLocks noGrp="1"/>
          </p:cNvSpPr>
          <p:nvPr>
            <p:ph type="pic" sz="quarter" idx="27" hasCustomPrompt="1"/>
          </p:nvPr>
        </p:nvSpPr>
        <p:spPr>
          <a:xfrm>
            <a:off x="3482973" y="3429000"/>
            <a:ext cx="1744951" cy="1713600"/>
          </a:xfrm>
          <a:solidFill>
            <a:schemeClr val="accent4"/>
          </a:solidFill>
        </p:spPr>
        <p:txBody>
          <a:bodyPr>
            <a:normAutofit/>
          </a:bodyPr>
          <a:lstStyle>
            <a:lvl1pPr>
              <a:defRPr sz="1067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7" name="図プレースホルダー 3"/>
          <p:cNvSpPr>
            <a:spLocks noGrp="1"/>
          </p:cNvSpPr>
          <p:nvPr>
            <p:ph type="pic" sz="quarter" idx="29" hasCustomPrompt="1"/>
          </p:nvPr>
        </p:nvSpPr>
        <p:spPr>
          <a:xfrm>
            <a:off x="3482973" y="5144400"/>
            <a:ext cx="1744951" cy="1713600"/>
          </a:xfrm>
          <a:solidFill>
            <a:schemeClr val="accent2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4" name="図プレースホルダー 3"/>
          <p:cNvSpPr>
            <a:spLocks noGrp="1"/>
          </p:cNvSpPr>
          <p:nvPr>
            <p:ph type="pic" sz="quarter" idx="16" hasCustomPrompt="1"/>
          </p:nvPr>
        </p:nvSpPr>
        <p:spPr>
          <a:xfrm>
            <a:off x="5222947" y="0"/>
            <a:ext cx="1744951" cy="1713600"/>
          </a:xfrm>
          <a:solidFill>
            <a:schemeClr val="accent5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6" name="図プレースホルダー 3"/>
          <p:cNvSpPr>
            <a:spLocks noGrp="1"/>
          </p:cNvSpPr>
          <p:nvPr>
            <p:ph type="pic" sz="quarter" idx="18" hasCustomPrompt="1"/>
          </p:nvPr>
        </p:nvSpPr>
        <p:spPr>
          <a:xfrm>
            <a:off x="5222947" y="1715400"/>
            <a:ext cx="1744951" cy="1713600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6" name="図プレースホルダー 3"/>
          <p:cNvSpPr>
            <a:spLocks noGrp="1"/>
          </p:cNvSpPr>
          <p:nvPr>
            <p:ph type="pic" sz="quarter" idx="28" hasCustomPrompt="1"/>
          </p:nvPr>
        </p:nvSpPr>
        <p:spPr>
          <a:xfrm>
            <a:off x="5222947" y="3429000"/>
            <a:ext cx="1744951" cy="1713600"/>
          </a:xfrm>
          <a:solidFill>
            <a:schemeClr val="accent3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8" name="図プレースホルダー 3"/>
          <p:cNvSpPr>
            <a:spLocks noGrp="1"/>
          </p:cNvSpPr>
          <p:nvPr>
            <p:ph type="pic" sz="quarter" idx="30" hasCustomPrompt="1"/>
          </p:nvPr>
        </p:nvSpPr>
        <p:spPr>
          <a:xfrm>
            <a:off x="5222947" y="5144400"/>
            <a:ext cx="1744951" cy="1713600"/>
          </a:xfrm>
          <a:solidFill>
            <a:schemeClr val="accent5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7" name="図プレースホルダー 3"/>
          <p:cNvSpPr>
            <a:spLocks noGrp="1"/>
          </p:cNvSpPr>
          <p:nvPr>
            <p:ph type="pic" sz="quarter" idx="19" hasCustomPrompt="1"/>
          </p:nvPr>
        </p:nvSpPr>
        <p:spPr>
          <a:xfrm>
            <a:off x="6962922" y="0"/>
            <a:ext cx="1744951" cy="1713600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067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9" name="図プレースホルダー 3"/>
          <p:cNvSpPr>
            <a:spLocks noGrp="1"/>
          </p:cNvSpPr>
          <p:nvPr>
            <p:ph type="pic" sz="quarter" idx="21" hasCustomPrompt="1"/>
          </p:nvPr>
        </p:nvSpPr>
        <p:spPr>
          <a:xfrm>
            <a:off x="6962922" y="1715400"/>
            <a:ext cx="1744951" cy="1713600"/>
          </a:xfrm>
          <a:solidFill>
            <a:schemeClr val="accent2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9" name="図プレースホルダー 3"/>
          <p:cNvSpPr>
            <a:spLocks noGrp="1"/>
          </p:cNvSpPr>
          <p:nvPr>
            <p:ph type="pic" sz="quarter" idx="31" hasCustomPrompt="1"/>
          </p:nvPr>
        </p:nvSpPr>
        <p:spPr>
          <a:xfrm>
            <a:off x="6962922" y="3429000"/>
            <a:ext cx="1744951" cy="1713600"/>
          </a:xfrm>
          <a:solidFill>
            <a:schemeClr val="accent6"/>
          </a:solidFill>
        </p:spPr>
        <p:txBody>
          <a:bodyPr>
            <a:normAutofit/>
          </a:bodyPr>
          <a:lstStyle>
            <a:lvl1pPr>
              <a:defRPr sz="1067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31" name="図プレースホルダー 3"/>
          <p:cNvSpPr>
            <a:spLocks noGrp="1"/>
          </p:cNvSpPr>
          <p:nvPr>
            <p:ph type="pic" sz="quarter" idx="33" hasCustomPrompt="1"/>
          </p:nvPr>
        </p:nvSpPr>
        <p:spPr>
          <a:xfrm>
            <a:off x="6962922" y="5144400"/>
            <a:ext cx="1744951" cy="1713600"/>
          </a:xfrm>
          <a:solidFill>
            <a:schemeClr val="accent4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8" name="図プレースホルダー 3"/>
          <p:cNvSpPr>
            <a:spLocks noGrp="1"/>
          </p:cNvSpPr>
          <p:nvPr>
            <p:ph type="pic" sz="quarter" idx="20" hasCustomPrompt="1"/>
          </p:nvPr>
        </p:nvSpPr>
        <p:spPr>
          <a:xfrm>
            <a:off x="8702896" y="0"/>
            <a:ext cx="1744951" cy="1713600"/>
          </a:xfrm>
          <a:solidFill>
            <a:schemeClr val="accent3">
              <a:lumMod val="75000"/>
            </a:schemeClr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20" name="図プレースホルダー 3"/>
          <p:cNvSpPr>
            <a:spLocks noGrp="1"/>
          </p:cNvSpPr>
          <p:nvPr>
            <p:ph type="pic" sz="quarter" idx="22" hasCustomPrompt="1"/>
          </p:nvPr>
        </p:nvSpPr>
        <p:spPr>
          <a:xfrm>
            <a:off x="8702896" y="1715400"/>
            <a:ext cx="1744951" cy="1713600"/>
          </a:xfrm>
          <a:solidFill>
            <a:schemeClr val="accent3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0" name="図プレースホルダー 3"/>
          <p:cNvSpPr>
            <a:spLocks noGrp="1"/>
          </p:cNvSpPr>
          <p:nvPr>
            <p:ph type="pic" sz="quarter" idx="32" hasCustomPrompt="1"/>
          </p:nvPr>
        </p:nvSpPr>
        <p:spPr>
          <a:xfrm>
            <a:off x="8702896" y="3429000"/>
            <a:ext cx="1744951" cy="1713600"/>
          </a:xfrm>
          <a:solidFill>
            <a:schemeClr val="accent5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2" name="図プレースホルダー 3"/>
          <p:cNvSpPr>
            <a:spLocks noGrp="1"/>
          </p:cNvSpPr>
          <p:nvPr>
            <p:ph type="pic" sz="quarter" idx="34" hasCustomPrompt="1"/>
          </p:nvPr>
        </p:nvSpPr>
        <p:spPr>
          <a:xfrm>
            <a:off x="8702896" y="5144400"/>
            <a:ext cx="1744951" cy="1713600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7" name="図プレースホルダー 3"/>
          <p:cNvSpPr>
            <a:spLocks noGrp="1"/>
          </p:cNvSpPr>
          <p:nvPr>
            <p:ph type="pic" sz="quarter" idx="35" hasCustomPrompt="1"/>
          </p:nvPr>
        </p:nvSpPr>
        <p:spPr>
          <a:xfrm>
            <a:off x="10442872" y="0"/>
            <a:ext cx="1744951" cy="1713600"/>
          </a:xfrm>
          <a:solidFill>
            <a:schemeClr val="accent5"/>
          </a:solidFill>
        </p:spPr>
        <p:txBody>
          <a:bodyPr>
            <a:normAutofit/>
          </a:bodyPr>
          <a:lstStyle>
            <a:lvl1pPr>
              <a:defRPr sz="1067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38" name="図プレースホルダー 3"/>
          <p:cNvSpPr>
            <a:spLocks noGrp="1"/>
          </p:cNvSpPr>
          <p:nvPr>
            <p:ph type="pic" sz="quarter" idx="36" hasCustomPrompt="1"/>
          </p:nvPr>
        </p:nvSpPr>
        <p:spPr>
          <a:xfrm>
            <a:off x="10442872" y="1715400"/>
            <a:ext cx="1744951" cy="1713600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39" name="図プレースホルダー 3"/>
          <p:cNvSpPr>
            <a:spLocks noGrp="1"/>
          </p:cNvSpPr>
          <p:nvPr>
            <p:ph type="pic" sz="quarter" idx="37" hasCustomPrompt="1"/>
          </p:nvPr>
        </p:nvSpPr>
        <p:spPr>
          <a:xfrm>
            <a:off x="10442872" y="3429000"/>
            <a:ext cx="1744951" cy="1713600"/>
          </a:xfrm>
          <a:solidFill>
            <a:schemeClr val="accent1"/>
          </a:solidFill>
        </p:spPr>
        <p:txBody>
          <a:bodyPr>
            <a:normAutofit/>
          </a:bodyPr>
          <a:lstStyle>
            <a:lvl1pPr>
              <a:defRPr sz="1067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40" name="図プレースホルダー 3"/>
          <p:cNvSpPr>
            <a:spLocks noGrp="1"/>
          </p:cNvSpPr>
          <p:nvPr>
            <p:ph type="pic" sz="quarter" idx="38" hasCustomPrompt="1"/>
          </p:nvPr>
        </p:nvSpPr>
        <p:spPr>
          <a:xfrm>
            <a:off x="10442872" y="5144400"/>
            <a:ext cx="1744951" cy="1713600"/>
          </a:xfrm>
          <a:solidFill>
            <a:schemeClr val="accent2"/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7418842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円/楕円 18"/>
          <p:cNvSpPr/>
          <p:nvPr userDrawn="1"/>
        </p:nvSpPr>
        <p:spPr>
          <a:xfrm>
            <a:off x="10202367" y="4014138"/>
            <a:ext cx="541352" cy="54130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2"/>
              </a:solidFill>
            </a:endParaRPr>
          </a:p>
        </p:txBody>
      </p:sp>
      <p:sp>
        <p:nvSpPr>
          <p:cNvPr id="20" name="円/楕円 19"/>
          <p:cNvSpPr/>
          <p:nvPr userDrawn="1"/>
        </p:nvSpPr>
        <p:spPr>
          <a:xfrm>
            <a:off x="1184136" y="2516899"/>
            <a:ext cx="912180" cy="91210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21" name="円/楕円 20"/>
          <p:cNvSpPr/>
          <p:nvPr userDrawn="1"/>
        </p:nvSpPr>
        <p:spPr>
          <a:xfrm>
            <a:off x="413027" y="2228867"/>
            <a:ext cx="57611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22" name="円/楕円 21"/>
          <p:cNvSpPr/>
          <p:nvPr userDrawn="1"/>
        </p:nvSpPr>
        <p:spPr>
          <a:xfrm>
            <a:off x="2386628" y="2690349"/>
            <a:ext cx="288057" cy="28803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/>
          </a:p>
        </p:txBody>
      </p:sp>
      <p:sp>
        <p:nvSpPr>
          <p:cNvPr id="23" name="円/楕円 22"/>
          <p:cNvSpPr/>
          <p:nvPr userDrawn="1"/>
        </p:nvSpPr>
        <p:spPr>
          <a:xfrm>
            <a:off x="10985753" y="3880494"/>
            <a:ext cx="324692" cy="3246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2"/>
              </a:solidFill>
            </a:endParaRPr>
          </a:p>
        </p:txBody>
      </p:sp>
      <p:sp>
        <p:nvSpPr>
          <p:cNvPr id="4" name="図プレースホルダー 5"/>
          <p:cNvSpPr>
            <a:spLocks noGrp="1"/>
          </p:cNvSpPr>
          <p:nvPr>
            <p:ph type="pic" sz="quarter" idx="12" hasCustomPrompt="1"/>
          </p:nvPr>
        </p:nvSpPr>
        <p:spPr>
          <a:xfrm>
            <a:off x="25457" y="29028"/>
            <a:ext cx="2400208" cy="2400000"/>
          </a:xfrm>
          <a:solidFill>
            <a:schemeClr val="accent1"/>
          </a:solidFill>
        </p:spPr>
        <p:txBody>
          <a:bodyPr/>
          <a:lstStyle>
            <a:lvl1pPr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5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2458716" y="29028"/>
            <a:ext cx="2400208" cy="2400000"/>
          </a:xfrm>
          <a:solidFill>
            <a:schemeClr val="accent3"/>
          </a:solidFill>
        </p:spPr>
        <p:txBody>
          <a:bodyPr>
            <a:normAutofit/>
          </a:bodyPr>
          <a:lstStyle>
            <a:lvl1pPr marL="0" marR="0" indent="0" algn="l" defTabSz="10885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6" name="図プレースホルダー 5"/>
          <p:cNvSpPr>
            <a:spLocks noGrp="1"/>
          </p:cNvSpPr>
          <p:nvPr>
            <p:ph type="pic" sz="quarter" idx="14" hasCustomPrompt="1"/>
          </p:nvPr>
        </p:nvSpPr>
        <p:spPr>
          <a:xfrm>
            <a:off x="4891974" y="29028"/>
            <a:ext cx="2400208" cy="2400000"/>
          </a:xfrm>
          <a:solidFill>
            <a:schemeClr val="accent2"/>
          </a:solidFill>
        </p:spPr>
        <p:txBody>
          <a:bodyPr>
            <a:normAutofit/>
          </a:bodyPr>
          <a:lstStyle>
            <a:lvl1pPr marL="0" marR="0" indent="0" algn="l" defTabSz="10885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7" name="図プレースホルダー 5"/>
          <p:cNvSpPr>
            <a:spLocks noGrp="1"/>
          </p:cNvSpPr>
          <p:nvPr>
            <p:ph type="pic" sz="quarter" idx="15" hasCustomPrompt="1"/>
          </p:nvPr>
        </p:nvSpPr>
        <p:spPr>
          <a:xfrm>
            <a:off x="7326093" y="29028"/>
            <a:ext cx="2400208" cy="2400000"/>
          </a:xfrm>
          <a:solidFill>
            <a:schemeClr val="accent4"/>
          </a:solidFill>
        </p:spPr>
        <p:txBody>
          <a:bodyPr>
            <a:normAutofit/>
          </a:bodyPr>
          <a:lstStyle>
            <a:lvl1pPr marL="0" marR="0" indent="0" algn="l" defTabSz="10885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8" name="図プレースホルダー 5"/>
          <p:cNvSpPr>
            <a:spLocks noGrp="1"/>
          </p:cNvSpPr>
          <p:nvPr>
            <p:ph type="pic" sz="quarter" idx="16" hasCustomPrompt="1"/>
          </p:nvPr>
        </p:nvSpPr>
        <p:spPr>
          <a:xfrm>
            <a:off x="9758492" y="29028"/>
            <a:ext cx="2400208" cy="2400000"/>
          </a:xfrm>
          <a:solidFill>
            <a:schemeClr val="accent5"/>
          </a:solidFill>
        </p:spPr>
        <p:txBody>
          <a:bodyPr>
            <a:normAutofit/>
          </a:bodyPr>
          <a:lstStyle>
            <a:lvl1pPr marL="0" marR="0" indent="0" algn="l" defTabSz="10885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9" name="図プレースホルダー 5"/>
          <p:cNvSpPr>
            <a:spLocks noGrp="1"/>
          </p:cNvSpPr>
          <p:nvPr>
            <p:ph type="pic" sz="quarter" idx="17" hasCustomPrompt="1"/>
          </p:nvPr>
        </p:nvSpPr>
        <p:spPr>
          <a:xfrm>
            <a:off x="23956" y="4419110"/>
            <a:ext cx="2400208" cy="2400000"/>
          </a:xfrm>
          <a:solidFill>
            <a:schemeClr val="accent5"/>
          </a:solidFill>
        </p:spPr>
        <p:txBody>
          <a:bodyPr/>
          <a:lstStyle>
            <a:lvl1pPr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0" name="図プレースホルダー 5"/>
          <p:cNvSpPr>
            <a:spLocks noGrp="1"/>
          </p:cNvSpPr>
          <p:nvPr>
            <p:ph type="pic" sz="quarter" idx="18" hasCustomPrompt="1"/>
          </p:nvPr>
        </p:nvSpPr>
        <p:spPr>
          <a:xfrm>
            <a:off x="2457215" y="4419110"/>
            <a:ext cx="2400208" cy="2400000"/>
          </a:xfrm>
          <a:solidFill>
            <a:schemeClr val="accent4"/>
          </a:solidFill>
        </p:spPr>
        <p:txBody>
          <a:bodyPr>
            <a:normAutofit/>
          </a:bodyPr>
          <a:lstStyle>
            <a:lvl1pPr marL="0" marR="0" indent="0" algn="l" defTabSz="10885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1" name="図プレースホルダー 5"/>
          <p:cNvSpPr>
            <a:spLocks noGrp="1"/>
          </p:cNvSpPr>
          <p:nvPr>
            <p:ph type="pic" sz="quarter" idx="19" hasCustomPrompt="1"/>
          </p:nvPr>
        </p:nvSpPr>
        <p:spPr>
          <a:xfrm>
            <a:off x="4890473" y="4419110"/>
            <a:ext cx="2400208" cy="2400000"/>
          </a:xfrm>
          <a:solidFill>
            <a:schemeClr val="accent2"/>
          </a:solidFill>
        </p:spPr>
        <p:txBody>
          <a:bodyPr>
            <a:normAutofit/>
          </a:bodyPr>
          <a:lstStyle>
            <a:lvl1pPr marL="0" marR="0" indent="0" algn="l" defTabSz="10885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2" name="図プレースホルダー 5"/>
          <p:cNvSpPr>
            <a:spLocks noGrp="1"/>
          </p:cNvSpPr>
          <p:nvPr>
            <p:ph type="pic" sz="quarter" idx="20" hasCustomPrompt="1"/>
          </p:nvPr>
        </p:nvSpPr>
        <p:spPr>
          <a:xfrm>
            <a:off x="7324592" y="4419110"/>
            <a:ext cx="2400208" cy="2400000"/>
          </a:xfrm>
          <a:solidFill>
            <a:schemeClr val="accent3"/>
          </a:solidFill>
        </p:spPr>
        <p:txBody>
          <a:bodyPr>
            <a:normAutofit/>
          </a:bodyPr>
          <a:lstStyle>
            <a:lvl1pPr marL="0" marR="0" indent="0" algn="l" defTabSz="10885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3" name="図プレースホルダー 5"/>
          <p:cNvSpPr>
            <a:spLocks noGrp="1"/>
          </p:cNvSpPr>
          <p:nvPr>
            <p:ph type="pic" sz="quarter" idx="21" hasCustomPrompt="1"/>
          </p:nvPr>
        </p:nvSpPr>
        <p:spPr>
          <a:xfrm>
            <a:off x="9756991" y="4419110"/>
            <a:ext cx="2400208" cy="2400000"/>
          </a:xfrm>
          <a:solidFill>
            <a:schemeClr val="accent1"/>
          </a:solidFill>
        </p:spPr>
        <p:txBody>
          <a:bodyPr>
            <a:normAutofit/>
          </a:bodyPr>
          <a:lstStyle>
            <a:lvl1pPr marL="0" marR="0" indent="0" algn="l" defTabSz="108855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6" name="タイトル 1"/>
          <p:cNvSpPr>
            <a:spLocks noGrp="1"/>
          </p:cNvSpPr>
          <p:nvPr>
            <p:ph type="title" hasCustomPrompt="1"/>
          </p:nvPr>
        </p:nvSpPr>
        <p:spPr>
          <a:xfrm>
            <a:off x="483852" y="2637235"/>
            <a:ext cx="11215678" cy="900605"/>
          </a:xfrm>
        </p:spPr>
        <p:txBody>
          <a:bodyPr anchor="b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5015257" y="3547989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483852" y="3596435"/>
            <a:ext cx="11215678" cy="623628"/>
          </a:xfrm>
        </p:spPr>
        <p:txBody>
          <a:bodyPr anchor="t">
            <a:noAutofit/>
          </a:bodyPr>
          <a:lstStyle>
            <a:lvl1pPr algn="ctr">
              <a:defRPr sz="2133" i="1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円/楕円 23"/>
          <p:cNvSpPr/>
          <p:nvPr userDrawn="1"/>
        </p:nvSpPr>
        <p:spPr>
          <a:xfrm>
            <a:off x="11543659" y="3495431"/>
            <a:ext cx="505184" cy="50514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47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/>
      <p:bldP spid="17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3429298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7" name="図プレースホルダー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3429000"/>
            <a:ext cx="6095471" cy="3429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8" name="図プレースホルダー 3"/>
          <p:cNvSpPr>
            <a:spLocks noGrp="1"/>
          </p:cNvSpPr>
          <p:nvPr>
            <p:ph type="pic" sz="quarter" idx="13" hasCustomPrompt="1"/>
          </p:nvPr>
        </p:nvSpPr>
        <p:spPr>
          <a:xfrm>
            <a:off x="3413727" y="0"/>
            <a:ext cx="4746682" cy="3429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9" name="図プレースホルダー 3"/>
          <p:cNvSpPr>
            <a:spLocks noGrp="1"/>
          </p:cNvSpPr>
          <p:nvPr>
            <p:ph type="pic" sz="quarter" idx="14" hasCustomPrompt="1"/>
          </p:nvPr>
        </p:nvSpPr>
        <p:spPr>
          <a:xfrm>
            <a:off x="8160408" y="0"/>
            <a:ext cx="4031592" cy="3429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095471" y="3429000"/>
            <a:ext cx="2737071" cy="3429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図プレースホルダー 3"/>
          <p:cNvSpPr>
            <a:spLocks noGrp="1"/>
          </p:cNvSpPr>
          <p:nvPr>
            <p:ph type="pic" sz="quarter" idx="15" hasCustomPrompt="1"/>
          </p:nvPr>
        </p:nvSpPr>
        <p:spPr>
          <a:xfrm>
            <a:off x="8832541" y="3429000"/>
            <a:ext cx="3353115" cy="3429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marR="0" indent="0" algn="l" defTabSz="1088556" rtl="0" eaLnBrk="1" fontAlgn="auto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  <a:p>
            <a:endParaRPr kumimoji="1" lang="ja-JP" altLang="en-US" dirty="0"/>
          </a:p>
        </p:txBody>
      </p:sp>
      <p:sp>
        <p:nvSpPr>
          <p:cNvPr id="12" name="タイトル 1"/>
          <p:cNvSpPr>
            <a:spLocks noGrp="1"/>
          </p:cNvSpPr>
          <p:nvPr>
            <p:ph type="title" hasCustomPrompt="1"/>
          </p:nvPr>
        </p:nvSpPr>
        <p:spPr>
          <a:xfrm>
            <a:off x="142822" y="500675"/>
            <a:ext cx="3120617" cy="1044621"/>
          </a:xfrm>
        </p:spPr>
        <p:txBody>
          <a:bodyPr anchor="b">
            <a:normAutofit/>
          </a:bodyPr>
          <a:lstStyle>
            <a:lvl1pPr algn="ctr">
              <a:defRPr sz="240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142822" y="1701716"/>
            <a:ext cx="3120618" cy="1487257"/>
          </a:xfrm>
        </p:spPr>
        <p:txBody>
          <a:bodyPr anchor="t">
            <a:noAutofit/>
          </a:bodyPr>
          <a:lstStyle>
            <a:lvl1pPr algn="ctr">
              <a:defRPr sz="1333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6192019" y="3573016"/>
            <a:ext cx="2544503" cy="3120347"/>
          </a:xfrm>
        </p:spPr>
        <p:txBody>
          <a:bodyPr anchor="ctr">
            <a:noAutofit/>
          </a:bodyPr>
          <a:lstStyle>
            <a:lvl1pPr algn="l">
              <a:defRPr sz="1333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9214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ll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507515" y="2235200"/>
            <a:ext cx="2614118" cy="2207491"/>
          </a:xfrm>
          <a:custGeom>
            <a:avLst/>
            <a:gdLst/>
            <a:ahLst/>
            <a:cxnLst/>
            <a:rect l="l" t="t" r="r" b="b"/>
            <a:pathLst>
              <a:path w="3920837" h="3311236">
                <a:moveTo>
                  <a:pt x="0" y="0"/>
                </a:moveTo>
                <a:lnTo>
                  <a:pt x="3920837" y="0"/>
                </a:lnTo>
                <a:lnTo>
                  <a:pt x="3920837" y="3311236"/>
                </a:lnTo>
                <a:lnTo>
                  <a:pt x="1960419" y="2784764"/>
                </a:lnTo>
                <a:lnTo>
                  <a:pt x="0" y="3311236"/>
                </a:lnTo>
                <a:close/>
              </a:path>
            </a:pathLst>
          </a:custGeom>
          <a:ln>
            <a:noFill/>
          </a:ln>
          <a:effectLst>
            <a:outerShdw dist="88900" algn="tl" rotWithShape="0">
              <a:schemeClr val="accent1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9" name="正方形/長方形 8"/>
          <p:cNvSpPr/>
          <p:nvPr/>
        </p:nvSpPr>
        <p:spPr>
          <a:xfrm>
            <a:off x="6216084" y="2235200"/>
            <a:ext cx="2614118" cy="2983346"/>
          </a:xfrm>
          <a:custGeom>
            <a:avLst/>
            <a:gdLst/>
            <a:ahLst/>
            <a:cxnLst/>
            <a:rect l="l" t="t" r="r" b="b"/>
            <a:pathLst>
              <a:path w="3920837" h="4475019">
                <a:moveTo>
                  <a:pt x="0" y="0"/>
                </a:moveTo>
                <a:lnTo>
                  <a:pt x="3920837" y="0"/>
                </a:lnTo>
                <a:lnTo>
                  <a:pt x="3920837" y="4475019"/>
                </a:lnTo>
                <a:lnTo>
                  <a:pt x="3920836" y="4475019"/>
                </a:lnTo>
                <a:lnTo>
                  <a:pt x="1960418" y="3948547"/>
                </a:lnTo>
                <a:lnTo>
                  <a:pt x="0" y="447501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dist="88900" algn="tl" rotWithShape="0">
              <a:schemeClr val="accent2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0" name="正方形/長方形 9"/>
          <p:cNvSpPr/>
          <p:nvPr/>
        </p:nvSpPr>
        <p:spPr>
          <a:xfrm>
            <a:off x="9070366" y="2235200"/>
            <a:ext cx="2614119" cy="3334327"/>
          </a:xfrm>
          <a:custGeom>
            <a:avLst/>
            <a:gdLst/>
            <a:ahLst/>
            <a:cxnLst/>
            <a:rect l="l" t="t" r="r" b="b"/>
            <a:pathLst>
              <a:path w="3920838" h="5001491">
                <a:moveTo>
                  <a:pt x="0" y="0"/>
                </a:moveTo>
                <a:lnTo>
                  <a:pt x="3920838" y="0"/>
                </a:lnTo>
                <a:lnTo>
                  <a:pt x="3920838" y="5001491"/>
                </a:lnTo>
                <a:lnTo>
                  <a:pt x="1960419" y="4475019"/>
                </a:lnTo>
                <a:lnTo>
                  <a:pt x="0" y="500149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dist="88900" algn="tl" rotWithShape="0">
              <a:schemeClr val="accent5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/>
          <a:lstStyle/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"/>
            <a:ext cx="12192000" cy="22351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dist="889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8" name="正方形/長方形 7"/>
          <p:cNvSpPr/>
          <p:nvPr/>
        </p:nvSpPr>
        <p:spPr>
          <a:xfrm>
            <a:off x="3361799" y="1"/>
            <a:ext cx="2614118" cy="4839854"/>
          </a:xfrm>
          <a:custGeom>
            <a:avLst/>
            <a:gdLst/>
            <a:ahLst/>
            <a:cxnLst/>
            <a:rect l="l" t="t" r="r" b="b"/>
            <a:pathLst>
              <a:path w="3920837" h="7259781">
                <a:moveTo>
                  <a:pt x="0" y="0"/>
                </a:moveTo>
                <a:lnTo>
                  <a:pt x="3920837" y="0"/>
                </a:lnTo>
                <a:lnTo>
                  <a:pt x="3920837" y="7259781"/>
                </a:lnTo>
                <a:lnTo>
                  <a:pt x="3920836" y="7259781"/>
                </a:lnTo>
                <a:lnTo>
                  <a:pt x="1960418" y="6733309"/>
                </a:lnTo>
                <a:lnTo>
                  <a:pt x="0" y="72597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dist="88900" algn="tl" rotWithShape="0">
              <a:schemeClr val="accent3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44464" y="1591203"/>
            <a:ext cx="1847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01</a:t>
            </a:r>
            <a:endParaRPr kumimoji="1" lang="ja-JP" altLang="en-US" sz="40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404909" y="1591202"/>
            <a:ext cx="1847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02</a:t>
            </a:r>
            <a:endParaRPr kumimoji="1" lang="ja-JP" altLang="en-US" sz="40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265353" y="1591202"/>
            <a:ext cx="1847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03</a:t>
            </a:r>
            <a:endParaRPr kumimoji="1" lang="ja-JP" altLang="en-US" sz="40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9125796" y="1591201"/>
            <a:ext cx="1847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solidFill>
                  <a:schemeClr val="bg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04</a:t>
            </a:r>
            <a:endParaRPr kumimoji="1" lang="ja-JP" altLang="en-US" sz="4000" dirty="0">
              <a:solidFill>
                <a:schemeClr val="bg1"/>
              </a:solidFill>
              <a:latin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27" name="タイトル 1"/>
          <p:cNvSpPr>
            <a:spLocks noGrp="1"/>
          </p:cNvSpPr>
          <p:nvPr>
            <p:ph type="title" hasCustomPrompt="1"/>
          </p:nvPr>
        </p:nvSpPr>
        <p:spPr>
          <a:xfrm>
            <a:off x="6187841" y="165600"/>
            <a:ext cx="5496644" cy="802101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6331870" y="933600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20" hasCustomPrompt="1"/>
          </p:nvPr>
        </p:nvSpPr>
        <p:spPr>
          <a:xfrm>
            <a:off x="542497" y="2368150"/>
            <a:ext cx="2477690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552174" y="2789893"/>
            <a:ext cx="2486414" cy="1206374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3395114" y="2368150"/>
            <a:ext cx="2477690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3404792" y="2789893"/>
            <a:ext cx="2486414" cy="1652798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6247732" y="2368150"/>
            <a:ext cx="2477690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27" hasCustomPrompt="1"/>
          </p:nvPr>
        </p:nvSpPr>
        <p:spPr>
          <a:xfrm>
            <a:off x="6257409" y="2789893"/>
            <a:ext cx="2486414" cy="1932088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テキスト プレースホルダー 6"/>
          <p:cNvSpPr>
            <a:spLocks noGrp="1"/>
          </p:cNvSpPr>
          <p:nvPr>
            <p:ph type="body" sz="quarter" idx="28" hasCustomPrompt="1"/>
          </p:nvPr>
        </p:nvSpPr>
        <p:spPr>
          <a:xfrm>
            <a:off x="9119704" y="2368150"/>
            <a:ext cx="2463701" cy="480053"/>
          </a:xfrm>
        </p:spPr>
        <p:txBody>
          <a:bodyPr anchor="t">
            <a:noAutofit/>
          </a:bodyPr>
          <a:lstStyle>
            <a:lvl1pPr algn="l">
              <a:defRPr sz="2133" i="0" baseline="0">
                <a:solidFill>
                  <a:schemeClr val="bg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7" name="テキスト プレースホルダー 6"/>
          <p:cNvSpPr>
            <a:spLocks noGrp="1"/>
          </p:cNvSpPr>
          <p:nvPr>
            <p:ph type="body" sz="quarter" idx="29" hasCustomPrompt="1"/>
          </p:nvPr>
        </p:nvSpPr>
        <p:spPr>
          <a:xfrm>
            <a:off x="9110027" y="2789893"/>
            <a:ext cx="2486414" cy="2348165"/>
          </a:xfrm>
        </p:spPr>
        <p:txBody>
          <a:bodyPr anchor="t">
            <a:noAutofit/>
          </a:bodyPr>
          <a:lstStyle>
            <a:lvl1pPr algn="l">
              <a:defRPr sz="1200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9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411496" y="5399314"/>
            <a:ext cx="8491372" cy="870857"/>
          </a:xfrm>
        </p:spPr>
        <p:txBody>
          <a:bodyPr anchor="t">
            <a:normAutofit/>
          </a:bodyPr>
          <a:lstStyle>
            <a:lvl1pPr algn="l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0" name="正方形/長方形 39"/>
          <p:cNvSpPr/>
          <p:nvPr/>
        </p:nvSpPr>
        <p:spPr>
          <a:xfrm>
            <a:off x="507515" y="5332488"/>
            <a:ext cx="2160427" cy="4800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41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6216084" y="1028734"/>
            <a:ext cx="5399723" cy="336037"/>
          </a:xfrm>
        </p:spPr>
        <p:txBody>
          <a:bodyPr/>
          <a:lstStyle>
            <a:lvl1pPr>
              <a:defRPr i="1" baseline="0">
                <a:solidFill>
                  <a:schemeClr val="bg1">
                    <a:lumMod val="95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431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2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800"/>
                            </p:stCondLst>
                            <p:childTnLst>
                              <p:par>
                                <p:cTn id="78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5" grpId="0" animBg="1"/>
      <p:bldP spid="8" grpId="0" animBg="1"/>
      <p:bldP spid="23" grpId="0"/>
      <p:bldP spid="24" grpId="0"/>
      <p:bldP spid="25" grpId="0"/>
      <p:bldP spid="26" grpId="0"/>
      <p:bldP spid="27" grpId="0"/>
      <p:bldP spid="28" grpId="0" animBg="1"/>
      <p:bldP spid="30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allAtOnce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 userDrawn="1"/>
        </p:nvSpPr>
        <p:spPr>
          <a:xfrm>
            <a:off x="0" y="0"/>
            <a:ext cx="12192000" cy="745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0" y="3976914"/>
            <a:ext cx="12192000" cy="28810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465" y="2967732"/>
            <a:ext cx="672846" cy="1009181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309" y="2971388"/>
            <a:ext cx="654562" cy="1005525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184" y="2773940"/>
            <a:ext cx="804488" cy="1202973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501" y="2470455"/>
            <a:ext cx="707584" cy="1506459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572" y="2419264"/>
            <a:ext cx="782549" cy="155765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8371" y="2188907"/>
            <a:ext cx="780720" cy="1788006"/>
          </a:xfrm>
          <a:prstGeom prst="rect">
            <a:avLst/>
          </a:prstGeom>
        </p:spPr>
      </p:pic>
      <p:sp>
        <p:nvSpPr>
          <p:cNvPr id="29" name="テキスト プレースホルダー 6"/>
          <p:cNvSpPr>
            <a:spLocks noGrp="1"/>
          </p:cNvSpPr>
          <p:nvPr>
            <p:ph type="body" sz="quarter" idx="21" hasCustomPrompt="1"/>
          </p:nvPr>
        </p:nvSpPr>
        <p:spPr>
          <a:xfrm>
            <a:off x="695256" y="1945551"/>
            <a:ext cx="2926334" cy="480053"/>
          </a:xfrm>
        </p:spPr>
        <p:txBody>
          <a:bodyPr anchor="ctr">
            <a:noAutofit/>
          </a:bodyPr>
          <a:lstStyle>
            <a:lvl1pPr algn="ctr">
              <a:defRPr sz="1867" i="0" baseline="0">
                <a:solidFill>
                  <a:schemeClr val="accent1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テキスト プレースホルダー 6"/>
          <p:cNvSpPr>
            <a:spLocks noGrp="1"/>
          </p:cNvSpPr>
          <p:nvPr>
            <p:ph type="body" sz="quarter" idx="22" hasCustomPrompt="1"/>
          </p:nvPr>
        </p:nvSpPr>
        <p:spPr>
          <a:xfrm>
            <a:off x="2148888" y="1374814"/>
            <a:ext cx="2926334" cy="480053"/>
          </a:xfrm>
        </p:spPr>
        <p:txBody>
          <a:bodyPr anchor="ctr">
            <a:noAutofit/>
          </a:bodyPr>
          <a:lstStyle>
            <a:lvl1pPr algn="ctr">
              <a:defRPr sz="1867" i="0" baseline="0">
                <a:solidFill>
                  <a:schemeClr val="accent3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23" hasCustomPrompt="1"/>
          </p:nvPr>
        </p:nvSpPr>
        <p:spPr>
          <a:xfrm>
            <a:off x="6858678" y="1011208"/>
            <a:ext cx="2926334" cy="480053"/>
          </a:xfrm>
        </p:spPr>
        <p:txBody>
          <a:bodyPr anchor="ctr">
            <a:noAutofit/>
          </a:bodyPr>
          <a:lstStyle>
            <a:lvl1pPr algn="ctr">
              <a:defRPr sz="1867" i="0" baseline="0">
                <a:solidFill>
                  <a:schemeClr val="accent5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5256843" y="1590874"/>
            <a:ext cx="2926334" cy="480053"/>
          </a:xfrm>
        </p:spPr>
        <p:txBody>
          <a:bodyPr anchor="ctr">
            <a:noAutofit/>
          </a:bodyPr>
          <a:lstStyle>
            <a:lvl1pPr algn="ctr">
              <a:defRPr sz="1867" i="0" baseline="0">
                <a:solidFill>
                  <a:schemeClr val="accent4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25" hasCustomPrompt="1"/>
          </p:nvPr>
        </p:nvSpPr>
        <p:spPr>
          <a:xfrm>
            <a:off x="3817870" y="804077"/>
            <a:ext cx="2926334" cy="480053"/>
          </a:xfrm>
        </p:spPr>
        <p:txBody>
          <a:bodyPr anchor="ctr">
            <a:noAutofit/>
          </a:bodyPr>
          <a:lstStyle>
            <a:lvl1pPr algn="ctr">
              <a:defRPr sz="1867" i="0" baseline="0">
                <a:solidFill>
                  <a:schemeClr val="accent2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テキスト プレースホルダー 6"/>
          <p:cNvSpPr>
            <a:spLocks noGrp="1"/>
          </p:cNvSpPr>
          <p:nvPr>
            <p:ph type="body" sz="quarter" idx="26" hasCustomPrompt="1"/>
          </p:nvPr>
        </p:nvSpPr>
        <p:spPr>
          <a:xfrm>
            <a:off x="8465563" y="431542"/>
            <a:ext cx="2926334" cy="480053"/>
          </a:xfrm>
        </p:spPr>
        <p:txBody>
          <a:bodyPr anchor="ctr">
            <a:noAutofit/>
          </a:bodyPr>
          <a:lstStyle>
            <a:lvl1pPr algn="ctr">
              <a:defRPr sz="1867" i="0" baseline="0">
                <a:solidFill>
                  <a:schemeClr val="accent6"/>
                </a:solidFill>
                <a:latin typeface="Route 159 SemiBold" pitchFamily="50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6" name="直線コネクタ 35"/>
          <p:cNvCxnSpPr>
            <a:stCxn id="29" idx="2"/>
          </p:cNvCxnSpPr>
          <p:nvPr userDrawn="1"/>
        </p:nvCxnSpPr>
        <p:spPr>
          <a:xfrm>
            <a:off x="2158423" y="2425604"/>
            <a:ext cx="0" cy="448225"/>
          </a:xfrm>
          <a:prstGeom prst="line">
            <a:avLst/>
          </a:prstGeom>
          <a:ln w="28575"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 userDrawn="1"/>
        </p:nvCxnSpPr>
        <p:spPr>
          <a:xfrm>
            <a:off x="3617196" y="1944914"/>
            <a:ext cx="0" cy="922517"/>
          </a:xfrm>
          <a:prstGeom prst="line">
            <a:avLst/>
          </a:prstGeom>
          <a:ln w="28575">
            <a:solidFill>
              <a:schemeClr val="accent3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 userDrawn="1"/>
        </p:nvCxnSpPr>
        <p:spPr>
          <a:xfrm>
            <a:off x="5269588" y="1364343"/>
            <a:ext cx="0" cy="1265941"/>
          </a:xfrm>
          <a:prstGeom prst="line">
            <a:avLst/>
          </a:prstGeom>
          <a:ln w="28575">
            <a:solidFill>
              <a:schemeClr val="accent2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 userDrawn="1"/>
        </p:nvCxnSpPr>
        <p:spPr>
          <a:xfrm>
            <a:off x="6713029" y="2098914"/>
            <a:ext cx="0" cy="223373"/>
          </a:xfrm>
          <a:prstGeom prst="line">
            <a:avLst/>
          </a:prstGeom>
          <a:ln w="28575">
            <a:solidFill>
              <a:schemeClr val="accent4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 userDrawn="1"/>
        </p:nvCxnSpPr>
        <p:spPr>
          <a:xfrm>
            <a:off x="8321845" y="1507999"/>
            <a:ext cx="0" cy="814287"/>
          </a:xfrm>
          <a:prstGeom prst="line">
            <a:avLst/>
          </a:prstGeom>
          <a:ln w="28575">
            <a:solidFill>
              <a:schemeClr val="accent5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 userDrawn="1"/>
        </p:nvCxnSpPr>
        <p:spPr>
          <a:xfrm>
            <a:off x="9938852" y="922965"/>
            <a:ext cx="0" cy="1175948"/>
          </a:xfrm>
          <a:prstGeom prst="line">
            <a:avLst/>
          </a:prstGeom>
          <a:ln w="28575">
            <a:solidFill>
              <a:schemeClr val="accent6"/>
            </a:solidFill>
            <a:prstDash val="sysDot"/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タイトル 1"/>
          <p:cNvSpPr>
            <a:spLocks noGrp="1"/>
          </p:cNvSpPr>
          <p:nvPr>
            <p:ph type="title" hasCustomPrompt="1"/>
          </p:nvPr>
        </p:nvSpPr>
        <p:spPr>
          <a:xfrm>
            <a:off x="483852" y="4214454"/>
            <a:ext cx="11215678" cy="900605"/>
          </a:xfrm>
        </p:spPr>
        <p:txBody>
          <a:bodyPr anchor="b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54" name="正方形/長方形 53"/>
          <p:cNvSpPr/>
          <p:nvPr userDrawn="1"/>
        </p:nvSpPr>
        <p:spPr>
          <a:xfrm>
            <a:off x="5015257" y="5125208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55" name="テキスト プレースホルダー 6"/>
          <p:cNvSpPr>
            <a:spLocks noGrp="1"/>
          </p:cNvSpPr>
          <p:nvPr>
            <p:ph type="body" sz="quarter" idx="42" hasCustomPrompt="1"/>
          </p:nvPr>
        </p:nvSpPr>
        <p:spPr>
          <a:xfrm>
            <a:off x="286850" y="5321905"/>
            <a:ext cx="11618299" cy="1112762"/>
          </a:xfrm>
        </p:spPr>
        <p:txBody>
          <a:bodyPr>
            <a:noAutofit/>
          </a:bodyPr>
          <a:lstStyle>
            <a:lvl1pPr algn="ctr">
              <a:defRPr sz="1333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75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25"/>
                            </p:stCondLst>
                            <p:childTnLst>
                              <p:par>
                                <p:cTn id="2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75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75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50"/>
                            </p:stCondLst>
                            <p:childTnLst>
                              <p:par>
                                <p:cTn id="3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3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8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75"/>
                            </p:stCondLst>
                            <p:childTnLst>
                              <p:par>
                                <p:cTn id="5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25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825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600"/>
                            </p:stCondLst>
                            <p:childTnLst>
                              <p:par>
                                <p:cTn id="6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35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85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625"/>
                            </p:stCondLst>
                            <p:childTnLst>
                              <p:par>
                                <p:cTn id="84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375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875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650"/>
                            </p:stCondLst>
                            <p:childTnLst>
                              <p:par>
                                <p:cTn id="9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25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/>
      <p:bldP spid="54" grpId="0" animBg="1"/>
      <p:bldP spid="5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Opin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 userDrawn="1"/>
        </p:nvGrpSpPr>
        <p:grpSpPr>
          <a:xfrm>
            <a:off x="5343196" y="37273"/>
            <a:ext cx="6848804" cy="4481941"/>
            <a:chOff x="7426437" y="55909"/>
            <a:chExt cx="10859975" cy="6722912"/>
          </a:xfrm>
        </p:grpSpPr>
        <p:sp>
          <p:nvSpPr>
            <p:cNvPr id="13" name="正方形/長方形 12"/>
            <p:cNvSpPr/>
            <p:nvPr userDrawn="1"/>
          </p:nvSpPr>
          <p:spPr>
            <a:xfrm>
              <a:off x="10859975" y="111818"/>
              <a:ext cx="7426437" cy="666700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12" name="直角三角形 11"/>
            <p:cNvSpPr/>
            <p:nvPr userDrawn="1"/>
          </p:nvSpPr>
          <p:spPr>
            <a:xfrm flipH="1">
              <a:off x="7426437" y="55909"/>
              <a:ext cx="3433538" cy="6722912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</p:grpSp>
      <p:sp>
        <p:nvSpPr>
          <p:cNvPr id="2" name="正方形/長方形 1"/>
          <p:cNvSpPr/>
          <p:nvPr userDrawn="1"/>
        </p:nvSpPr>
        <p:spPr>
          <a:xfrm>
            <a:off x="0" y="0"/>
            <a:ext cx="12192000" cy="745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pic>
        <p:nvPicPr>
          <p:cNvPr id="3" name="図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199" y="471963"/>
            <a:ext cx="1282667" cy="4047252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775" y="1017730"/>
            <a:ext cx="1187142" cy="350148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6" name="正方形/長方形 5"/>
          <p:cNvSpPr/>
          <p:nvPr userDrawn="1"/>
        </p:nvSpPr>
        <p:spPr>
          <a:xfrm>
            <a:off x="0" y="4519215"/>
            <a:ext cx="12192000" cy="233878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7" name="タイトル 1"/>
          <p:cNvSpPr>
            <a:spLocks noGrp="1"/>
          </p:cNvSpPr>
          <p:nvPr userDrawn="1">
            <p:ph type="title" hasCustomPrompt="1"/>
          </p:nvPr>
        </p:nvSpPr>
        <p:spPr>
          <a:xfrm>
            <a:off x="483852" y="4637788"/>
            <a:ext cx="11215678" cy="900605"/>
          </a:xfrm>
        </p:spPr>
        <p:txBody>
          <a:bodyPr anchor="b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 userDrawn="1"/>
        </p:nvSpPr>
        <p:spPr>
          <a:xfrm>
            <a:off x="5015257" y="5548542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9" name="テキスト プレースホルダー 6"/>
          <p:cNvSpPr>
            <a:spLocks noGrp="1"/>
          </p:cNvSpPr>
          <p:nvPr userDrawn="1">
            <p:ph type="body" sz="quarter" idx="42" hasCustomPrompt="1"/>
          </p:nvPr>
        </p:nvSpPr>
        <p:spPr>
          <a:xfrm>
            <a:off x="7768456" y="397384"/>
            <a:ext cx="4036642" cy="821816"/>
          </a:xfrm>
        </p:spPr>
        <p:txBody>
          <a:bodyPr>
            <a:noAutofit/>
          </a:bodyPr>
          <a:lstStyle>
            <a:lvl1pPr algn="l">
              <a:defRPr sz="4400" b="0" i="0" u="none" baseline="0">
                <a:solidFill>
                  <a:schemeClr val="accent1"/>
                </a:solidFill>
                <a:latin typeface="+mj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0" name="テキスト プレースホルダー 6"/>
          <p:cNvSpPr>
            <a:spLocks noGrp="1"/>
          </p:cNvSpPr>
          <p:nvPr userDrawn="1">
            <p:ph type="body" sz="quarter" idx="43" hasCustomPrompt="1"/>
          </p:nvPr>
        </p:nvSpPr>
        <p:spPr>
          <a:xfrm>
            <a:off x="305322" y="397384"/>
            <a:ext cx="3786740" cy="821816"/>
          </a:xfrm>
        </p:spPr>
        <p:txBody>
          <a:bodyPr>
            <a:noAutofit/>
          </a:bodyPr>
          <a:lstStyle>
            <a:lvl1pPr algn="r">
              <a:defRPr sz="4400" b="0" i="0" u="none" baseline="0">
                <a:solidFill>
                  <a:schemeClr val="accent5"/>
                </a:solidFill>
                <a:latin typeface="+mj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1" name="テキスト プレースホルダー 6"/>
          <p:cNvSpPr>
            <a:spLocks noGrp="1"/>
          </p:cNvSpPr>
          <p:nvPr userDrawn="1">
            <p:ph type="body" sz="quarter" idx="44" hasCustomPrompt="1"/>
          </p:nvPr>
        </p:nvSpPr>
        <p:spPr>
          <a:xfrm>
            <a:off x="286850" y="5688607"/>
            <a:ext cx="11618299" cy="998520"/>
          </a:xfrm>
        </p:spPr>
        <p:txBody>
          <a:bodyPr>
            <a:noAutofit/>
          </a:bodyPr>
          <a:lstStyle>
            <a:lvl1pPr algn="ctr">
              <a:defRPr sz="1333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  <p:sp>
        <p:nvSpPr>
          <p:cNvPr id="14" name="テキスト プレースホルダー 6"/>
          <p:cNvSpPr>
            <a:spLocks noGrp="1"/>
          </p:cNvSpPr>
          <p:nvPr userDrawn="1">
            <p:ph type="body" sz="quarter" idx="45" hasCustomPrompt="1"/>
          </p:nvPr>
        </p:nvSpPr>
        <p:spPr>
          <a:xfrm>
            <a:off x="727632" y="1930400"/>
            <a:ext cx="3518363" cy="655782"/>
          </a:xfrm>
        </p:spPr>
        <p:txBody>
          <a:bodyPr anchor="ctr">
            <a:noAutofit/>
          </a:bodyPr>
          <a:lstStyle>
            <a:lvl1pPr algn="l">
              <a:defRPr sz="12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5" name="円/楕円 14"/>
          <p:cNvSpPr/>
          <p:nvPr userDrawn="1"/>
        </p:nvSpPr>
        <p:spPr>
          <a:xfrm>
            <a:off x="357147" y="2121850"/>
            <a:ext cx="272907" cy="2728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6" name="テキスト プレースホルダー 6"/>
          <p:cNvSpPr>
            <a:spLocks noGrp="1"/>
          </p:cNvSpPr>
          <p:nvPr userDrawn="1">
            <p:ph type="body" sz="quarter" idx="46" hasCustomPrompt="1"/>
          </p:nvPr>
        </p:nvSpPr>
        <p:spPr>
          <a:xfrm>
            <a:off x="727632" y="2697019"/>
            <a:ext cx="3518363" cy="655782"/>
          </a:xfrm>
        </p:spPr>
        <p:txBody>
          <a:bodyPr anchor="ctr">
            <a:noAutofit/>
          </a:bodyPr>
          <a:lstStyle>
            <a:lvl1pPr algn="l">
              <a:defRPr sz="12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円/楕円 16"/>
          <p:cNvSpPr/>
          <p:nvPr userDrawn="1"/>
        </p:nvSpPr>
        <p:spPr>
          <a:xfrm>
            <a:off x="361179" y="2888469"/>
            <a:ext cx="272907" cy="2728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8" name="テキスト プレースホルダー 6"/>
          <p:cNvSpPr>
            <a:spLocks noGrp="1"/>
          </p:cNvSpPr>
          <p:nvPr userDrawn="1">
            <p:ph type="body" sz="quarter" idx="47" hasCustomPrompt="1"/>
          </p:nvPr>
        </p:nvSpPr>
        <p:spPr>
          <a:xfrm>
            <a:off x="727632" y="3463637"/>
            <a:ext cx="3518363" cy="655782"/>
          </a:xfrm>
        </p:spPr>
        <p:txBody>
          <a:bodyPr anchor="ctr">
            <a:noAutofit/>
          </a:bodyPr>
          <a:lstStyle>
            <a:lvl1pPr algn="l">
              <a:defRPr sz="12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9" name="円/楕円 18"/>
          <p:cNvSpPr/>
          <p:nvPr userDrawn="1"/>
        </p:nvSpPr>
        <p:spPr>
          <a:xfrm>
            <a:off x="357147" y="3655086"/>
            <a:ext cx="272907" cy="2728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3" name="テキスト プレースホルダー 6"/>
          <p:cNvSpPr>
            <a:spLocks noGrp="1"/>
          </p:cNvSpPr>
          <p:nvPr userDrawn="1">
            <p:ph type="body" sz="quarter" idx="48" hasCustomPrompt="1"/>
          </p:nvPr>
        </p:nvSpPr>
        <p:spPr>
          <a:xfrm>
            <a:off x="8372931" y="1932505"/>
            <a:ext cx="3518363" cy="655782"/>
          </a:xfrm>
        </p:spPr>
        <p:txBody>
          <a:bodyPr anchor="ctr">
            <a:noAutofit/>
          </a:bodyPr>
          <a:lstStyle>
            <a:lvl1pPr algn="l">
              <a:defRPr sz="12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円/楕円 23"/>
          <p:cNvSpPr/>
          <p:nvPr userDrawn="1"/>
        </p:nvSpPr>
        <p:spPr>
          <a:xfrm>
            <a:off x="8002447" y="2123955"/>
            <a:ext cx="272907" cy="2728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5" name="テキスト プレースホルダー 6"/>
          <p:cNvSpPr>
            <a:spLocks noGrp="1"/>
          </p:cNvSpPr>
          <p:nvPr userDrawn="1">
            <p:ph type="body" sz="quarter" idx="49" hasCustomPrompt="1"/>
          </p:nvPr>
        </p:nvSpPr>
        <p:spPr>
          <a:xfrm>
            <a:off x="8372931" y="2699124"/>
            <a:ext cx="3518363" cy="655782"/>
          </a:xfrm>
        </p:spPr>
        <p:txBody>
          <a:bodyPr anchor="ctr">
            <a:noAutofit/>
          </a:bodyPr>
          <a:lstStyle>
            <a:lvl1pPr algn="l">
              <a:defRPr sz="12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6" name="円/楕円 25"/>
          <p:cNvSpPr/>
          <p:nvPr userDrawn="1"/>
        </p:nvSpPr>
        <p:spPr>
          <a:xfrm>
            <a:off x="8002447" y="2890573"/>
            <a:ext cx="272907" cy="2728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7" name="テキスト プレースホルダー 6"/>
          <p:cNvSpPr>
            <a:spLocks noGrp="1"/>
          </p:cNvSpPr>
          <p:nvPr userDrawn="1">
            <p:ph type="body" sz="quarter" idx="50" hasCustomPrompt="1"/>
          </p:nvPr>
        </p:nvSpPr>
        <p:spPr>
          <a:xfrm>
            <a:off x="8372931" y="3465742"/>
            <a:ext cx="3518363" cy="655782"/>
          </a:xfrm>
        </p:spPr>
        <p:txBody>
          <a:bodyPr anchor="ctr">
            <a:noAutofit/>
          </a:bodyPr>
          <a:lstStyle>
            <a:lvl1pPr algn="l">
              <a:defRPr sz="12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8" name="円/楕円 27"/>
          <p:cNvSpPr/>
          <p:nvPr userDrawn="1"/>
        </p:nvSpPr>
        <p:spPr>
          <a:xfrm>
            <a:off x="8002447" y="3657191"/>
            <a:ext cx="272907" cy="2728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0" name="正方形/長方形 29"/>
          <p:cNvSpPr/>
          <p:nvPr userDrawn="1"/>
        </p:nvSpPr>
        <p:spPr>
          <a:xfrm>
            <a:off x="2133262" y="1225923"/>
            <a:ext cx="2160427" cy="4800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1" name="正方形/長方形 30"/>
          <p:cNvSpPr/>
          <p:nvPr userDrawn="1"/>
        </p:nvSpPr>
        <p:spPr>
          <a:xfrm>
            <a:off x="7370735" y="1225923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</p:spTree>
    <p:extLst>
      <p:ext uri="{BB962C8B-B14F-4D97-AF65-F5344CB8AC3E}">
        <p14:creationId xmlns:p14="http://schemas.microsoft.com/office/powerpoint/2010/main" val="274414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85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animBg="1"/>
      <p:bldP spid="16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animBg="1"/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2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animBg="1"/>
      <p:bldP spid="30" grpId="0" animBg="1"/>
      <p:bldP spid="31" grpId="0" animBg="1"/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12192000" cy="41510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398" y="308653"/>
            <a:ext cx="5274870" cy="427273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620" y="950241"/>
            <a:ext cx="2554068" cy="363114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718" y="1804275"/>
            <a:ext cx="1363426" cy="2777109"/>
          </a:xfrm>
          <a:prstGeom prst="rect">
            <a:avLst/>
          </a:prstGeom>
        </p:spPr>
      </p:pic>
      <p:sp>
        <p:nvSpPr>
          <p:cNvPr id="11" name="図プレースホルダー 8"/>
          <p:cNvSpPr>
            <a:spLocks noGrp="1"/>
          </p:cNvSpPr>
          <p:nvPr>
            <p:ph type="pic" sz="quarter" idx="12" hasCustomPrompt="1"/>
          </p:nvPr>
        </p:nvSpPr>
        <p:spPr>
          <a:xfrm>
            <a:off x="2263469" y="2157779"/>
            <a:ext cx="1139924" cy="2070100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2" name="図プレースホルダー 8"/>
          <p:cNvSpPr>
            <a:spLocks noGrp="1"/>
          </p:cNvSpPr>
          <p:nvPr>
            <p:ph type="pic" sz="quarter" idx="13" hasCustomPrompt="1"/>
          </p:nvPr>
        </p:nvSpPr>
        <p:spPr>
          <a:xfrm>
            <a:off x="3660192" y="488673"/>
            <a:ext cx="4890968" cy="2704156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3" name="図プレースホルダー 8"/>
          <p:cNvSpPr>
            <a:spLocks noGrp="1"/>
          </p:cNvSpPr>
          <p:nvPr>
            <p:ph type="pic" sz="quarter" idx="14" hasCustomPrompt="1"/>
          </p:nvPr>
        </p:nvSpPr>
        <p:spPr>
          <a:xfrm>
            <a:off x="8839080" y="1282700"/>
            <a:ext cx="2209992" cy="2956390"/>
          </a:xfrm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6" name="タイトル 1"/>
          <p:cNvSpPr>
            <a:spLocks noGrp="1"/>
          </p:cNvSpPr>
          <p:nvPr>
            <p:ph type="title" hasCustomPrompt="1"/>
          </p:nvPr>
        </p:nvSpPr>
        <p:spPr>
          <a:xfrm>
            <a:off x="483852" y="4514410"/>
            <a:ext cx="11215678" cy="900605"/>
          </a:xfrm>
        </p:spPr>
        <p:txBody>
          <a:bodyPr anchor="b">
            <a:normAutofit/>
          </a:bodyPr>
          <a:lstStyle>
            <a:lvl1pPr algn="ctr">
              <a:defRPr sz="4400" baseline="0">
                <a:solidFill>
                  <a:schemeClr val="bg1"/>
                </a:solidFill>
                <a:latin typeface="Route 159 Ultra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5015257" y="5425164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8" name="テキスト プレースホルダー 6"/>
          <p:cNvSpPr>
            <a:spLocks noGrp="1"/>
          </p:cNvSpPr>
          <p:nvPr>
            <p:ph type="body" sz="quarter" idx="42" hasCustomPrompt="1"/>
          </p:nvPr>
        </p:nvSpPr>
        <p:spPr>
          <a:xfrm>
            <a:off x="286850" y="5621862"/>
            <a:ext cx="11618299" cy="1006329"/>
          </a:xfrm>
        </p:spPr>
        <p:txBody>
          <a:bodyPr>
            <a:noAutofit/>
          </a:bodyPr>
          <a:lstStyle>
            <a:lvl1pPr algn="ctr">
              <a:defRPr sz="1333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2133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8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/>
      <p:bldP spid="12" grpId="0"/>
      <p:bldP spid="13" grpId="0"/>
      <p:bldP spid="16" grpId="0"/>
      <p:bldP spid="17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 userDrawn="1"/>
        </p:nvSpPr>
        <p:spPr>
          <a:xfrm>
            <a:off x="0" y="4233333"/>
            <a:ext cx="12192000" cy="2624667"/>
          </a:xfrm>
          <a:prstGeom prst="rect">
            <a:avLst/>
          </a:prstGeom>
          <a:solidFill>
            <a:schemeClr val="tx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" name="正方形/長方形 1"/>
          <p:cNvSpPr/>
          <p:nvPr userDrawn="1"/>
        </p:nvSpPr>
        <p:spPr>
          <a:xfrm>
            <a:off x="0" y="0"/>
            <a:ext cx="12192000" cy="745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2048598" y="164638"/>
            <a:ext cx="9567208" cy="80210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/>
          <a:p>
            <a:r>
              <a:rPr kumimoji="1" lang="en-US" altLang="ja-JP" dirty="0"/>
              <a:t>Slide Title</a:t>
            </a:r>
            <a:endParaRPr kumimoji="1" lang="ja-JP" altLang="en-US" dirty="0"/>
          </a:p>
        </p:txBody>
      </p:sp>
      <p:sp>
        <p:nvSpPr>
          <p:cNvPr id="13" name="テキスト プレースホルダー 6"/>
          <p:cNvSpPr>
            <a:spLocks noGrp="1"/>
          </p:cNvSpPr>
          <p:nvPr>
            <p:ph type="body" sz="quarter" idx="13" hasCustomPrompt="1"/>
          </p:nvPr>
        </p:nvSpPr>
        <p:spPr>
          <a:xfrm>
            <a:off x="2111211" y="1028734"/>
            <a:ext cx="9553890" cy="336037"/>
          </a:xfrm>
        </p:spPr>
        <p:txBody>
          <a:bodyPr/>
          <a:lstStyle>
            <a:lvl1pPr>
              <a:defRPr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Short description goes here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2159221" y="932723"/>
            <a:ext cx="2160427" cy="4800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5" name="図プレースホルダー 19"/>
          <p:cNvSpPr>
            <a:spLocks noGrp="1"/>
          </p:cNvSpPr>
          <p:nvPr>
            <p:ph type="pic" sz="quarter" idx="12" hasCustomPrompt="1"/>
          </p:nvPr>
        </p:nvSpPr>
        <p:spPr>
          <a:xfrm>
            <a:off x="535412" y="2170492"/>
            <a:ext cx="5690094" cy="32004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1067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16" name="角丸四角形 7"/>
          <p:cNvSpPr/>
          <p:nvPr userDrawn="1"/>
        </p:nvSpPr>
        <p:spPr>
          <a:xfrm>
            <a:off x="535562" y="1845583"/>
            <a:ext cx="5690094" cy="324760"/>
          </a:xfrm>
          <a:custGeom>
            <a:avLst/>
            <a:gdLst/>
            <a:ahLst/>
            <a:cxnLst/>
            <a:rect l="l" t="t" r="r" b="b"/>
            <a:pathLst>
              <a:path w="8534400" h="487140">
                <a:moveTo>
                  <a:pt x="148176" y="0"/>
                </a:moveTo>
                <a:lnTo>
                  <a:pt x="8386224" y="0"/>
                </a:lnTo>
                <a:cubicBezTo>
                  <a:pt x="8468059" y="0"/>
                  <a:pt x="8534400" y="66341"/>
                  <a:pt x="8534400" y="148176"/>
                </a:cubicBezTo>
                <a:lnTo>
                  <a:pt x="8534400" y="487140"/>
                </a:lnTo>
                <a:lnTo>
                  <a:pt x="0" y="487140"/>
                </a:lnTo>
                <a:lnTo>
                  <a:pt x="0" y="148176"/>
                </a:lnTo>
                <a:cubicBezTo>
                  <a:pt x="0" y="66341"/>
                  <a:pt x="66341" y="0"/>
                  <a:pt x="14817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535562" y="2128010"/>
            <a:ext cx="5690094" cy="42333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grpSp>
        <p:nvGrpSpPr>
          <p:cNvPr id="18" name="グループ化 17"/>
          <p:cNvGrpSpPr/>
          <p:nvPr userDrawn="1"/>
        </p:nvGrpSpPr>
        <p:grpSpPr>
          <a:xfrm>
            <a:off x="657131" y="1938114"/>
            <a:ext cx="361981" cy="95250"/>
            <a:chOff x="2524125" y="1614487"/>
            <a:chExt cx="542925" cy="142875"/>
          </a:xfrm>
        </p:grpSpPr>
        <p:sp>
          <p:nvSpPr>
            <p:cNvPr id="19" name="円/楕円 18"/>
            <p:cNvSpPr/>
            <p:nvPr userDrawn="1"/>
          </p:nvSpPr>
          <p:spPr>
            <a:xfrm>
              <a:off x="2524125" y="1614487"/>
              <a:ext cx="142875" cy="1428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20" name="円/楕円 19"/>
            <p:cNvSpPr/>
            <p:nvPr userDrawn="1"/>
          </p:nvSpPr>
          <p:spPr>
            <a:xfrm>
              <a:off x="2724150" y="1614487"/>
              <a:ext cx="142875" cy="1428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21" name="円/楕円 20"/>
            <p:cNvSpPr/>
            <p:nvPr userDrawn="1"/>
          </p:nvSpPr>
          <p:spPr>
            <a:xfrm>
              <a:off x="2924175" y="1614487"/>
              <a:ext cx="142875" cy="1428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</p:grpSp>
      <p:grpSp>
        <p:nvGrpSpPr>
          <p:cNvPr id="22" name="グループ化 21"/>
          <p:cNvGrpSpPr/>
          <p:nvPr userDrawn="1"/>
        </p:nvGrpSpPr>
        <p:grpSpPr>
          <a:xfrm>
            <a:off x="5972541" y="1922238"/>
            <a:ext cx="133362" cy="127000"/>
            <a:chOff x="7781924" y="1704975"/>
            <a:chExt cx="200026" cy="19050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3" name="正方形/長方形 22"/>
            <p:cNvSpPr/>
            <p:nvPr userDrawn="1"/>
          </p:nvSpPr>
          <p:spPr>
            <a:xfrm>
              <a:off x="7781925" y="1704975"/>
              <a:ext cx="200025" cy="476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24" name="正方形/長方形 23"/>
            <p:cNvSpPr/>
            <p:nvPr userDrawn="1"/>
          </p:nvSpPr>
          <p:spPr>
            <a:xfrm>
              <a:off x="7781925" y="1776413"/>
              <a:ext cx="200025" cy="476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  <p:sp>
          <p:nvSpPr>
            <p:cNvPr id="25" name="正方形/長方形 24"/>
            <p:cNvSpPr/>
            <p:nvPr userDrawn="1"/>
          </p:nvSpPr>
          <p:spPr>
            <a:xfrm>
              <a:off x="7781924" y="1847850"/>
              <a:ext cx="200025" cy="476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133"/>
            </a:p>
          </p:txBody>
        </p:sp>
      </p:grpSp>
      <p:sp>
        <p:nvSpPr>
          <p:cNvPr id="38" name="正方形/長方形 37"/>
          <p:cNvSpPr/>
          <p:nvPr userDrawn="1"/>
        </p:nvSpPr>
        <p:spPr>
          <a:xfrm rot="2700000">
            <a:off x="1592122" y="2906409"/>
            <a:ext cx="8518860" cy="6415469"/>
          </a:xfrm>
          <a:custGeom>
            <a:avLst/>
            <a:gdLst/>
            <a:ahLst/>
            <a:cxnLst/>
            <a:rect l="l" t="t" r="r" b="b"/>
            <a:pathLst>
              <a:path w="12778290" h="9622369">
                <a:moveTo>
                  <a:pt x="2350963" y="1"/>
                </a:moveTo>
                <a:lnTo>
                  <a:pt x="12778290" y="0"/>
                </a:lnTo>
                <a:lnTo>
                  <a:pt x="3155921" y="9622369"/>
                </a:lnTo>
                <a:lnTo>
                  <a:pt x="0" y="9622369"/>
                </a:lnTo>
                <a:lnTo>
                  <a:pt x="5986665" y="3635704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8" name="正方形/長方形 27"/>
          <p:cNvSpPr/>
          <p:nvPr userDrawn="1"/>
        </p:nvSpPr>
        <p:spPr>
          <a:xfrm>
            <a:off x="6582653" y="4396144"/>
            <a:ext cx="2160427" cy="4800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9" name="テキスト プレースホルダー 6"/>
          <p:cNvSpPr>
            <a:spLocks noGrp="1"/>
          </p:cNvSpPr>
          <p:nvPr>
            <p:ph type="body" sz="quarter" idx="24" hasCustomPrompt="1"/>
          </p:nvPr>
        </p:nvSpPr>
        <p:spPr>
          <a:xfrm>
            <a:off x="6522320" y="4476698"/>
            <a:ext cx="5196564" cy="1500769"/>
          </a:xfrm>
        </p:spPr>
        <p:txBody>
          <a:bodyPr anchor="t">
            <a:noAutofit/>
          </a:bodyPr>
          <a:lstStyle>
            <a:lvl1pPr algn="l">
              <a:defRPr sz="1333" i="0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1" name="テキスト プレースホルダー 6"/>
          <p:cNvSpPr>
            <a:spLocks noGrp="1"/>
          </p:cNvSpPr>
          <p:nvPr>
            <p:ph type="body" sz="quarter" idx="48" hasCustomPrompt="1"/>
          </p:nvPr>
        </p:nvSpPr>
        <p:spPr>
          <a:xfrm>
            <a:off x="6953138" y="1857789"/>
            <a:ext cx="4748811" cy="655782"/>
          </a:xfrm>
        </p:spPr>
        <p:txBody>
          <a:bodyPr anchor="ctr">
            <a:noAutofit/>
          </a:bodyPr>
          <a:lstStyle>
            <a:lvl1pPr algn="l">
              <a:defRPr sz="12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2" name="円/楕円 31"/>
          <p:cNvSpPr/>
          <p:nvPr userDrawn="1"/>
        </p:nvSpPr>
        <p:spPr>
          <a:xfrm>
            <a:off x="6582654" y="2049239"/>
            <a:ext cx="272907" cy="2728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3" name="テキスト プレースホルダー 6"/>
          <p:cNvSpPr>
            <a:spLocks noGrp="1"/>
          </p:cNvSpPr>
          <p:nvPr>
            <p:ph type="body" sz="quarter" idx="49" hasCustomPrompt="1"/>
          </p:nvPr>
        </p:nvSpPr>
        <p:spPr>
          <a:xfrm>
            <a:off x="6953138" y="2624408"/>
            <a:ext cx="4748811" cy="655782"/>
          </a:xfrm>
        </p:spPr>
        <p:txBody>
          <a:bodyPr anchor="ctr">
            <a:noAutofit/>
          </a:bodyPr>
          <a:lstStyle>
            <a:lvl1pPr algn="l">
              <a:defRPr sz="12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4" name="円/楕円 33"/>
          <p:cNvSpPr/>
          <p:nvPr userDrawn="1"/>
        </p:nvSpPr>
        <p:spPr>
          <a:xfrm>
            <a:off x="6582654" y="2815857"/>
            <a:ext cx="272907" cy="2728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5" name="テキスト プレースホルダー 6"/>
          <p:cNvSpPr>
            <a:spLocks noGrp="1"/>
          </p:cNvSpPr>
          <p:nvPr>
            <p:ph type="body" sz="quarter" idx="50" hasCustomPrompt="1"/>
          </p:nvPr>
        </p:nvSpPr>
        <p:spPr>
          <a:xfrm>
            <a:off x="6953138" y="3391026"/>
            <a:ext cx="4748811" cy="655782"/>
          </a:xfrm>
        </p:spPr>
        <p:txBody>
          <a:bodyPr anchor="ctr">
            <a:noAutofit/>
          </a:bodyPr>
          <a:lstStyle>
            <a:lvl1pPr algn="l">
              <a:defRPr sz="1200" b="0" i="0" u="none" baseline="0">
                <a:solidFill>
                  <a:schemeClr val="tx2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円/楕円 35"/>
          <p:cNvSpPr/>
          <p:nvPr userDrawn="1"/>
        </p:nvSpPr>
        <p:spPr>
          <a:xfrm>
            <a:off x="6582654" y="3582475"/>
            <a:ext cx="272907" cy="2728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7" name="円/楕円 36"/>
          <p:cNvSpPr/>
          <p:nvPr userDrawn="1"/>
        </p:nvSpPr>
        <p:spPr>
          <a:xfrm>
            <a:off x="1555534" y="905648"/>
            <a:ext cx="384076" cy="3840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39" name="円/楕円 13"/>
          <p:cNvSpPr/>
          <p:nvPr userDrawn="1"/>
        </p:nvSpPr>
        <p:spPr>
          <a:xfrm>
            <a:off x="31596" y="0"/>
            <a:ext cx="912180" cy="681270"/>
          </a:xfrm>
          <a:custGeom>
            <a:avLst/>
            <a:gdLst/>
            <a:ahLst/>
            <a:cxnLst/>
            <a:rect l="l" t="t" r="r" b="b"/>
            <a:pathLst>
              <a:path w="1368152" h="1021905">
                <a:moveTo>
                  <a:pt x="92597" y="0"/>
                </a:moveTo>
                <a:lnTo>
                  <a:pt x="1275555" y="0"/>
                </a:lnTo>
                <a:cubicBezTo>
                  <a:pt x="1335432" y="98498"/>
                  <a:pt x="1368152" y="214342"/>
                  <a:pt x="1368152" y="337829"/>
                </a:cubicBezTo>
                <a:cubicBezTo>
                  <a:pt x="1368152" y="715634"/>
                  <a:pt x="1061881" y="1021905"/>
                  <a:pt x="684076" y="1021905"/>
                </a:cubicBezTo>
                <a:cubicBezTo>
                  <a:pt x="306271" y="1021905"/>
                  <a:pt x="0" y="715634"/>
                  <a:pt x="0" y="337829"/>
                </a:cubicBezTo>
                <a:cubicBezTo>
                  <a:pt x="0" y="214342"/>
                  <a:pt x="32720" y="98498"/>
                  <a:pt x="9259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0" name="円/楕円 39"/>
          <p:cNvSpPr/>
          <p:nvPr userDrawn="1"/>
        </p:nvSpPr>
        <p:spPr>
          <a:xfrm>
            <a:off x="681974" y="681271"/>
            <a:ext cx="528104" cy="5280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1" name="円/楕円 40"/>
          <p:cNvSpPr/>
          <p:nvPr userDrawn="1"/>
        </p:nvSpPr>
        <p:spPr>
          <a:xfrm>
            <a:off x="1207829" y="149092"/>
            <a:ext cx="661953" cy="66189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2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005935" y="6309239"/>
            <a:ext cx="3860800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altLang="ja-JP" dirty="0"/>
              <a:t>The Power of PowerPoint | thepopp.com</a:t>
            </a:r>
            <a:endParaRPr lang="ja-JP" altLang="en-US" dirty="0"/>
          </a:p>
        </p:txBody>
      </p:sp>
      <p:sp>
        <p:nvSpPr>
          <p:cNvPr id="43" name="円/楕円 42"/>
          <p:cNvSpPr/>
          <p:nvPr userDrawn="1"/>
        </p:nvSpPr>
        <p:spPr>
          <a:xfrm>
            <a:off x="11022059" y="6100230"/>
            <a:ext cx="289591" cy="2895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4" name="円/楕円 43"/>
          <p:cNvSpPr/>
          <p:nvPr userDrawn="1"/>
        </p:nvSpPr>
        <p:spPr>
          <a:xfrm>
            <a:off x="11435106" y="6111048"/>
            <a:ext cx="720142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5" name="円/楕円 19"/>
          <p:cNvSpPr/>
          <p:nvPr userDrawn="1"/>
        </p:nvSpPr>
        <p:spPr>
          <a:xfrm>
            <a:off x="10860585" y="6469495"/>
            <a:ext cx="480095" cy="388506"/>
          </a:xfrm>
          <a:custGeom>
            <a:avLst/>
            <a:gdLst/>
            <a:ahLst/>
            <a:cxnLst/>
            <a:rect l="l" t="t" r="r" b="b"/>
            <a:pathLst>
              <a:path w="720080" h="582759">
                <a:moveTo>
                  <a:pt x="360040" y="0"/>
                </a:moveTo>
                <a:cubicBezTo>
                  <a:pt x="558884" y="0"/>
                  <a:pt x="720080" y="161195"/>
                  <a:pt x="720080" y="360040"/>
                </a:cubicBezTo>
                <a:cubicBezTo>
                  <a:pt x="720080" y="444579"/>
                  <a:pt x="690944" y="522313"/>
                  <a:pt x="640920" y="582759"/>
                </a:cubicBezTo>
                <a:lnTo>
                  <a:pt x="79160" y="582759"/>
                </a:lnTo>
                <a:cubicBezTo>
                  <a:pt x="29136" y="522313"/>
                  <a:pt x="0" y="444579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435106" y="6288526"/>
            <a:ext cx="720142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1867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197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9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9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9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9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6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6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6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50"/>
                            </p:stCondLst>
                            <p:childTnLst>
                              <p:par>
                                <p:cTn id="6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250"/>
                            </p:stCondLst>
                            <p:childTnLst>
                              <p:par>
                                <p:cTn id="7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750"/>
                            </p:stCondLst>
                            <p:childTnLst>
                              <p:par>
                                <p:cTn id="7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25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75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25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75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25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75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250"/>
                            </p:stCondLst>
                            <p:childTnLst>
                              <p:par>
                                <p:cTn id="1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" grpId="0"/>
      <p:bldP spid="13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38" grpId="0" animBg="1"/>
      <p:bldP spid="28" grpId="0" animBg="1"/>
      <p:bldP spid="29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animBg="1"/>
      <p:bldP spid="37" grpId="0" animBg="1"/>
      <p:bldP spid="37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/>
    </p:bld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and Animate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図プレースホルダー 34"/>
          <p:cNvSpPr>
            <a:spLocks noGrp="1"/>
          </p:cNvSpPr>
          <p:nvPr>
            <p:ph type="pic" sz="quarter" idx="14" hasCustomPrompt="1"/>
          </p:nvPr>
        </p:nvSpPr>
        <p:spPr>
          <a:xfrm>
            <a:off x="1397122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6" name="テキスト プレースホルダー 25"/>
          <p:cNvSpPr>
            <a:spLocks noGrp="1"/>
          </p:cNvSpPr>
          <p:nvPr>
            <p:ph type="body" sz="quarter" idx="11" hasCustomPrompt="1"/>
          </p:nvPr>
        </p:nvSpPr>
        <p:spPr>
          <a:xfrm flipH="1">
            <a:off x="1072940" y="0"/>
            <a:ext cx="5738479" cy="6858000"/>
          </a:xfrm>
          <a:prstGeom prst="parallelogram">
            <a:avLst>
              <a:gd name="adj" fmla="val 41863"/>
            </a:avLst>
          </a:prstGeom>
          <a:solidFill>
            <a:schemeClr val="accent1">
              <a:lumMod val="75000"/>
              <a:alpha val="4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1" name="テキスト プレースホルダー 25"/>
          <p:cNvSpPr>
            <a:spLocks noGrp="1"/>
          </p:cNvSpPr>
          <p:nvPr>
            <p:ph type="body" sz="quarter" idx="13" hasCustomPrompt="1"/>
          </p:nvPr>
        </p:nvSpPr>
        <p:spPr>
          <a:xfrm flipH="1">
            <a:off x="7985364" y="0"/>
            <a:ext cx="5738479" cy="6858000"/>
          </a:xfrm>
          <a:prstGeom prst="parallelogram">
            <a:avLst>
              <a:gd name="adj" fmla="val 41863"/>
            </a:avLst>
          </a:prstGeom>
          <a:solidFill>
            <a:schemeClr val="accent1">
              <a:lumMod val="75000"/>
              <a:alpha val="4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6" name="テキスト プレースホルダー 25"/>
          <p:cNvSpPr>
            <a:spLocks noGrp="1"/>
          </p:cNvSpPr>
          <p:nvPr>
            <p:ph type="body" sz="quarter" idx="15" hasCustomPrompt="1"/>
          </p:nvPr>
        </p:nvSpPr>
        <p:spPr>
          <a:xfrm flipH="1">
            <a:off x="-3127798" y="0"/>
            <a:ext cx="9277247" cy="6858000"/>
          </a:xfrm>
          <a:prstGeom prst="parallelogram">
            <a:avLst>
              <a:gd name="adj" fmla="val 35022"/>
            </a:avLst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7" name="テキスト プレースホルダー 25"/>
          <p:cNvSpPr>
            <a:spLocks noGrp="1"/>
          </p:cNvSpPr>
          <p:nvPr>
            <p:ph type="body" sz="quarter" idx="16" hasCustomPrompt="1"/>
          </p:nvPr>
        </p:nvSpPr>
        <p:spPr>
          <a:xfrm flipH="1">
            <a:off x="8643100" y="0"/>
            <a:ext cx="9277247" cy="6858000"/>
          </a:xfrm>
          <a:prstGeom prst="parallelogram">
            <a:avLst>
              <a:gd name="adj" fmla="val 35022"/>
            </a:avLst>
          </a:prstGeom>
          <a:solidFill>
            <a:schemeClr val="accent1">
              <a:lumMod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8" name="テキスト プレースホルダー 25"/>
          <p:cNvSpPr>
            <a:spLocks noGrp="1"/>
          </p:cNvSpPr>
          <p:nvPr>
            <p:ph type="body" sz="quarter" idx="17" hasCustomPrompt="1"/>
          </p:nvPr>
        </p:nvSpPr>
        <p:spPr>
          <a:xfrm flipH="1">
            <a:off x="-6331500" y="0"/>
            <a:ext cx="3569010" cy="6858000"/>
          </a:xfrm>
          <a:prstGeom prst="parallelogram">
            <a:avLst>
              <a:gd name="adj" fmla="val 67559"/>
            </a:avLst>
          </a:prstGeom>
          <a:solidFill>
            <a:schemeClr val="bg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9" name="テキスト プレースホルダー 25"/>
          <p:cNvSpPr>
            <a:spLocks noGrp="1"/>
          </p:cNvSpPr>
          <p:nvPr>
            <p:ph type="body" sz="quarter" idx="18" hasCustomPrompt="1"/>
          </p:nvPr>
        </p:nvSpPr>
        <p:spPr>
          <a:xfrm flipH="1">
            <a:off x="-4413638" y="0"/>
            <a:ext cx="3099074" cy="6858000"/>
          </a:xfrm>
          <a:prstGeom prst="parallelogram">
            <a:avLst>
              <a:gd name="adj" fmla="val 77247"/>
            </a:avLst>
          </a:prstGeom>
          <a:solidFill>
            <a:schemeClr val="bg1">
              <a:alpha val="30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40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372702" y="2703891"/>
            <a:ext cx="4823863" cy="2208254"/>
          </a:xfrm>
          <a:prstGeom prst="rect">
            <a:avLst/>
          </a:prstGeom>
        </p:spPr>
        <p:txBody>
          <a:bodyPr vert="horz" lIns="163275" tIns="81638" rIns="163275" bIns="81638" rtlCol="0" anchor="b">
            <a:normAutofit/>
          </a:bodyPr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42" name="テキスト プレースホルダー 6"/>
          <p:cNvSpPr>
            <a:spLocks noGrp="1"/>
          </p:cNvSpPr>
          <p:nvPr>
            <p:ph type="body" sz="quarter" idx="42" hasCustomPrompt="1"/>
          </p:nvPr>
        </p:nvSpPr>
        <p:spPr>
          <a:xfrm>
            <a:off x="378147" y="5111521"/>
            <a:ext cx="4818418" cy="1390878"/>
          </a:xfrm>
        </p:spPr>
        <p:txBody>
          <a:bodyPr>
            <a:noAutofit/>
          </a:bodyPr>
          <a:lstStyle>
            <a:lvl1pPr algn="l">
              <a:defRPr sz="1333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Description goes here</a:t>
            </a:r>
            <a:endParaRPr kumimoji="1" lang="ja-JP" altLang="en-US" dirty="0"/>
          </a:p>
        </p:txBody>
      </p:sp>
      <p:sp>
        <p:nvSpPr>
          <p:cNvPr id="44" name="テキスト プレースホルダー 6"/>
          <p:cNvSpPr>
            <a:spLocks noGrp="1"/>
          </p:cNvSpPr>
          <p:nvPr>
            <p:ph type="body" sz="quarter" idx="43" hasCustomPrompt="1"/>
          </p:nvPr>
        </p:nvSpPr>
        <p:spPr>
          <a:xfrm rot="4250327">
            <a:off x="7319640" y="2147068"/>
            <a:ext cx="7132647" cy="2679933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1334" b="0" i="0" u="none" baseline="0">
                <a:solidFill>
                  <a:schemeClr val="bg1">
                    <a:alpha val="30000"/>
                  </a:schemeClr>
                </a:solidFill>
                <a:latin typeface="Route 159 Bold" pitchFamily="50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45" name="テキスト プレースホルダー 6"/>
          <p:cNvSpPr>
            <a:spLocks noGrp="1"/>
          </p:cNvSpPr>
          <p:nvPr>
            <p:ph type="body" sz="quarter" idx="44" hasCustomPrompt="1"/>
          </p:nvPr>
        </p:nvSpPr>
        <p:spPr>
          <a:xfrm>
            <a:off x="441048" y="4990568"/>
            <a:ext cx="2160187" cy="48000"/>
          </a:xfrm>
          <a:solidFill>
            <a:schemeClr val="bg1"/>
          </a:solidFill>
        </p:spPr>
        <p:txBody>
          <a:bodyPr>
            <a:noAutofit/>
          </a:bodyPr>
          <a:lstStyle>
            <a:lvl1pPr algn="l">
              <a:defRPr sz="1333" b="0" i="0" u="none" baseline="0">
                <a:solidFill>
                  <a:schemeClr val="bg1"/>
                </a:solidFill>
                <a:latin typeface="+mn-lt"/>
                <a:cs typeface="Open Sans Light" panose="020B0306030504020204" pitchFamily="34" charset="0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381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ac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9" decel="10000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26" grpId="0" animBg="1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2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20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animBg="1">
        <p:tmplLst>
          <p:tmpl>
            <p:tnLst>
              <p:par>
                <p:cTn presetID="2" presetClass="entr" presetSubtype="8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animBg="1">
        <p:tmplLst>
          <p:tmpl>
            <p:tnLst>
              <p:par>
                <p:cTn presetID="2" presetClass="entr" presetSubtype="2" ac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>
        <p:tmplLst>
          <p:tmpl>
            <p:tnLst>
              <p:par>
                <p:cTn presetID="2" presetClass="entr" presetSubtype="2" ac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/>
      <p:bldP spid="42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2" presetClass="entr" presetSubtype="3" decel="100000" fill="hold" nodeType="withEffect">
                  <p:stCondLst>
                    <p:cond delay="25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animBg="1">
        <p:tmplLst>
          <p:tmpl>
            <p:tnLst>
              <p:par>
                <p:cTn presetID="2" presetClass="entr" presetSubtype="2" decel="10000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4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3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-2117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0" y="5708953"/>
            <a:ext cx="6095471" cy="780411"/>
          </a:xfrm>
          <a:prstGeom prst="rect">
            <a:avLst/>
          </a:prstGeom>
          <a:solidFill>
            <a:schemeClr val="tx2">
              <a:alpha val="70000"/>
            </a:schemeClr>
          </a:solidFill>
        </p:spPr>
        <p:txBody>
          <a:bodyPr vert="horz" lIns="163275" tIns="81638" rIns="163275" bIns="81638" rtlCol="0" anchor="ctr">
            <a:norm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84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3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-2117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9846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3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-2117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3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-1" y="4518781"/>
            <a:ext cx="12192001" cy="1228876"/>
          </a:xfrm>
          <a:prstGeom prst="rect">
            <a:avLst/>
          </a:prstGeom>
          <a:solidFill>
            <a:schemeClr val="tx2">
              <a:alpha val="50000"/>
            </a:schemeClr>
          </a:solidFill>
        </p:spPr>
        <p:txBody>
          <a:bodyPr vert="horz" lIns="163275" tIns="81638" rIns="163275" bIns="81638" rtlCol="0" anchor="ctr">
            <a:norm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304297" y="4596492"/>
            <a:ext cx="11583405" cy="103505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6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089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3" decel="10000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build="p">
        <p:tmplLst>
          <p:tmpl lvl="1">
            <p:tnLst>
              <p:par>
                <p:cTn presetID="2" presetClass="entr" presetSubtype="3" decel="10000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&amp;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34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-2117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4" name="テキスト プレースホルダー 4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677634"/>
            <a:ext cx="12192000" cy="1035050"/>
          </a:xfrm>
          <a:solidFill>
            <a:schemeClr val="tx2">
              <a:alpha val="40000"/>
            </a:schemeClr>
          </a:solidFill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5" hasCustomPrompt="1"/>
          </p:nvPr>
        </p:nvSpPr>
        <p:spPr>
          <a:xfrm>
            <a:off x="304297" y="677635"/>
            <a:ext cx="11583405" cy="1035050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kumimoji="1" lang="en-US" altLang="ja-JP" dirty="0"/>
              <a:t>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3569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>
        <p:tmplLst>
          <p:tmpl>
            <p:tnLst>
              <p:par>
                <p:cTn presetID="16" presetClass="entr" presetSubtype="37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outVertical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2" presetClass="entr" presetSubtype="4" decel="100000" fill="hold" nodeType="after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1" build="p">
        <p:tmplLst>
          <p:tmpl lvl="1">
            <p:tnLst>
              <p:par>
                <p:cTn presetID="45" presetClass="entr" presetSubtype="0" fill="hold" nodeType="withEffect">
                  <p:stCondLst>
                    <p:cond delay="0"/>
                  </p:stCondLst>
                  <p:iterate type="lt">
                    <p:tmPct val="5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h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3565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ofi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円/楕円 26"/>
          <p:cNvSpPr/>
          <p:nvPr/>
        </p:nvSpPr>
        <p:spPr>
          <a:xfrm>
            <a:off x="7429563" y="2663639"/>
            <a:ext cx="688391" cy="68833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>
              <a:solidFill>
                <a:schemeClr val="accent6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>
          <a:xfrm>
            <a:off x="7006968" y="6309600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円/楕円 4"/>
          <p:cNvSpPr/>
          <p:nvPr/>
        </p:nvSpPr>
        <p:spPr>
          <a:xfrm>
            <a:off x="7968370" y="3351970"/>
            <a:ext cx="541352" cy="54130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>
              <a:solidFill>
                <a:schemeClr val="accent2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4443259" y="692697"/>
            <a:ext cx="3373912" cy="3373619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7" name="円/楕円 6"/>
          <p:cNvSpPr/>
          <p:nvPr/>
        </p:nvSpPr>
        <p:spPr>
          <a:xfrm>
            <a:off x="3723116" y="1652803"/>
            <a:ext cx="912180" cy="91210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8" name="円/楕円 7"/>
          <p:cNvSpPr/>
          <p:nvPr/>
        </p:nvSpPr>
        <p:spPr>
          <a:xfrm>
            <a:off x="4333992" y="609932"/>
            <a:ext cx="3373912" cy="337361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9" name="タイトル 1"/>
          <p:cNvSpPr>
            <a:spLocks noGrp="1"/>
          </p:cNvSpPr>
          <p:nvPr>
            <p:ph type="title" hasCustomPrompt="1"/>
          </p:nvPr>
        </p:nvSpPr>
        <p:spPr>
          <a:xfrm>
            <a:off x="2886626" y="4148637"/>
            <a:ext cx="6385263" cy="528059"/>
          </a:xfrm>
        </p:spPr>
        <p:txBody>
          <a:bodyPr anchor="b">
            <a:normAutofit/>
          </a:bodyPr>
          <a:lstStyle>
            <a:lvl1pPr algn="ctr">
              <a:defRPr sz="2400" baseline="0">
                <a:solidFill>
                  <a:schemeClr val="tx2"/>
                </a:solidFill>
                <a:latin typeface="Route 159 Light" pitchFamily="50" charset="0"/>
              </a:defRPr>
            </a:lvl1pPr>
          </a:lstStyle>
          <a:p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5015786" y="5157192"/>
            <a:ext cx="2160427" cy="480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1" name="テキスト プレースホルダー 6"/>
          <p:cNvSpPr>
            <a:spLocks noGrp="1"/>
          </p:cNvSpPr>
          <p:nvPr>
            <p:ph type="body" sz="quarter" idx="16" hasCustomPrompt="1"/>
          </p:nvPr>
        </p:nvSpPr>
        <p:spPr>
          <a:xfrm>
            <a:off x="2903368" y="4629133"/>
            <a:ext cx="6385263" cy="384043"/>
          </a:xfrm>
        </p:spPr>
        <p:txBody>
          <a:bodyPr anchor="t">
            <a:noAutofit/>
          </a:bodyPr>
          <a:lstStyle>
            <a:lvl1pPr algn="ctr">
              <a:defRPr sz="1600" i="1" baseline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図プレースホルダー 5"/>
          <p:cNvSpPr>
            <a:spLocks noGrp="1"/>
          </p:cNvSpPr>
          <p:nvPr>
            <p:ph type="pic" sz="quarter" idx="13" hasCustomPrompt="1"/>
          </p:nvPr>
        </p:nvSpPr>
        <p:spPr>
          <a:xfrm>
            <a:off x="4443259" y="692696"/>
            <a:ext cx="3277893" cy="3277609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accent1"/>
            </a:solidFill>
          </a:ln>
          <a:effectLst/>
        </p:spPr>
        <p:txBody>
          <a:bodyPr>
            <a:normAutofit/>
          </a:bodyPr>
          <a:lstStyle>
            <a:lvl1pPr>
              <a:defRPr sz="1200" baseline="0"/>
            </a:lvl1pPr>
          </a:lstStyle>
          <a:p>
            <a:r>
              <a:rPr kumimoji="1" lang="en-US" altLang="ja-JP" dirty="0"/>
              <a:t>Add an image</a:t>
            </a:r>
            <a:endParaRPr kumimoji="1" lang="ja-JP" altLang="en-US" dirty="0"/>
          </a:p>
        </p:txBody>
      </p:sp>
      <p:sp>
        <p:nvSpPr>
          <p:cNvPr id="22" name="テキスト プレースホルダー 6"/>
          <p:cNvSpPr>
            <a:spLocks noGrp="1"/>
          </p:cNvSpPr>
          <p:nvPr>
            <p:ph type="body" sz="quarter" idx="14" hasCustomPrompt="1"/>
          </p:nvPr>
        </p:nvSpPr>
        <p:spPr>
          <a:xfrm>
            <a:off x="1933364" y="5253203"/>
            <a:ext cx="8325272" cy="1056117"/>
          </a:xfrm>
        </p:spPr>
        <p:txBody>
          <a:bodyPr anchor="t">
            <a:normAutofit/>
          </a:bodyPr>
          <a:lstStyle>
            <a:lvl1pPr algn="ctr">
              <a:defRPr sz="1333" baseline="0">
                <a:solidFill>
                  <a:schemeClr val="tx2"/>
                </a:solidFill>
              </a:defRPr>
            </a:lvl1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3" name="円/楕円 22"/>
          <p:cNvSpPr/>
          <p:nvPr/>
        </p:nvSpPr>
        <p:spPr>
          <a:xfrm>
            <a:off x="2903368" y="1364771"/>
            <a:ext cx="576114" cy="5760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24" name="円/楕円 23"/>
          <p:cNvSpPr/>
          <p:nvPr/>
        </p:nvSpPr>
        <p:spPr>
          <a:xfrm>
            <a:off x="3723116" y="1266501"/>
            <a:ext cx="288057" cy="28803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25" name="円/楕円 24"/>
          <p:cNvSpPr/>
          <p:nvPr/>
        </p:nvSpPr>
        <p:spPr>
          <a:xfrm>
            <a:off x="8877580" y="3155089"/>
            <a:ext cx="324692" cy="3246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>
              <a:solidFill>
                <a:schemeClr val="accent2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0" y="0"/>
            <a:ext cx="12192000" cy="745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8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425054" y="6288526"/>
            <a:ext cx="720142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1867">
                <a:solidFill>
                  <a:schemeClr val="bg1"/>
                </a:solidFill>
              </a:defRPr>
            </a:lvl1pPr>
          </a:lstStyle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58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6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6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6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6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1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1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1" de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700"/>
                            </p:stCondLst>
                            <p:childTnLst>
                              <p:par>
                                <p:cTn id="81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4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/>
      <p:bldP spid="10" grpId="0" animBg="1"/>
      <p:bldP spid="11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animBg="1"/>
      <p:bldP spid="12" grpId="1" animBg="1"/>
      <p:bldP spid="22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</p:bld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716967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 hasCustomPrompt="1"/>
          </p:nvPr>
        </p:nvSpPr>
        <p:spPr>
          <a:xfrm>
            <a:off x="483852" y="1886858"/>
            <a:ext cx="11218899" cy="2912533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Message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682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3976048"/>
            <a:ext cx="12192000" cy="2881952"/>
          </a:xfrm>
          <a:prstGeom prst="rect">
            <a:avLst/>
          </a:prstGeom>
          <a:solidFill>
            <a:schemeClr val="tx2"/>
          </a:solidFill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133">
              <a:solidFill>
                <a:schemeClr val="accent6"/>
              </a:solidFill>
            </a:endParaRPr>
          </a:p>
        </p:txBody>
      </p:sp>
      <p:sp>
        <p:nvSpPr>
          <p:cNvPr id="2" name="正方形/長方形 1"/>
          <p:cNvSpPr/>
          <p:nvPr userDrawn="1"/>
        </p:nvSpPr>
        <p:spPr>
          <a:xfrm>
            <a:off x="0" y="0"/>
            <a:ext cx="12192000" cy="745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005935" y="6309239"/>
            <a:ext cx="3860800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altLang="ja-JP" dirty="0"/>
              <a:t>The Power of PowerPoint | thepopp.com</a:t>
            </a:r>
            <a:endParaRPr lang="ja-JP" altLang="en-US" dirty="0"/>
          </a:p>
        </p:txBody>
      </p:sp>
      <p:sp>
        <p:nvSpPr>
          <p:cNvPr id="5" name="円/楕円 4"/>
          <p:cNvSpPr/>
          <p:nvPr userDrawn="1"/>
        </p:nvSpPr>
        <p:spPr>
          <a:xfrm>
            <a:off x="11022059" y="6100230"/>
            <a:ext cx="289591" cy="2895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" name="円/楕円 5"/>
          <p:cNvSpPr/>
          <p:nvPr userDrawn="1"/>
        </p:nvSpPr>
        <p:spPr>
          <a:xfrm>
            <a:off x="11435106" y="6111048"/>
            <a:ext cx="720142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7" name="円/楕円 19"/>
          <p:cNvSpPr/>
          <p:nvPr userDrawn="1"/>
        </p:nvSpPr>
        <p:spPr>
          <a:xfrm>
            <a:off x="10860585" y="6469495"/>
            <a:ext cx="480095" cy="388506"/>
          </a:xfrm>
          <a:custGeom>
            <a:avLst/>
            <a:gdLst/>
            <a:ahLst/>
            <a:cxnLst/>
            <a:rect l="l" t="t" r="r" b="b"/>
            <a:pathLst>
              <a:path w="720080" h="582759">
                <a:moveTo>
                  <a:pt x="360040" y="0"/>
                </a:moveTo>
                <a:cubicBezTo>
                  <a:pt x="558884" y="0"/>
                  <a:pt x="720080" y="161195"/>
                  <a:pt x="720080" y="360040"/>
                </a:cubicBezTo>
                <a:cubicBezTo>
                  <a:pt x="720080" y="444579"/>
                  <a:pt x="690944" y="522313"/>
                  <a:pt x="640920" y="582759"/>
                </a:cubicBezTo>
                <a:lnTo>
                  <a:pt x="79160" y="582759"/>
                </a:lnTo>
                <a:cubicBezTo>
                  <a:pt x="29136" y="522313"/>
                  <a:pt x="0" y="444579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8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435106" y="6288526"/>
            <a:ext cx="720142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1867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7466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6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6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6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9" Type="http://schemas.openxmlformats.org/officeDocument/2006/relationships/slideLayout" Target="../slideLayouts/slideLayout67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34" Type="http://schemas.openxmlformats.org/officeDocument/2006/relationships/slideLayout" Target="../slideLayouts/slideLayout62.xml"/><Relationship Id="rId42" Type="http://schemas.openxmlformats.org/officeDocument/2006/relationships/theme" Target="../theme/theme2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33" Type="http://schemas.openxmlformats.org/officeDocument/2006/relationships/slideLayout" Target="../slideLayouts/slideLayout61.xml"/><Relationship Id="rId38" Type="http://schemas.openxmlformats.org/officeDocument/2006/relationships/slideLayout" Target="../slideLayouts/slideLayout66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29" Type="http://schemas.openxmlformats.org/officeDocument/2006/relationships/slideLayout" Target="../slideLayouts/slideLayout57.xml"/><Relationship Id="rId41" Type="http://schemas.openxmlformats.org/officeDocument/2006/relationships/slideLayout" Target="../slideLayouts/slideLayout69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32" Type="http://schemas.openxmlformats.org/officeDocument/2006/relationships/slideLayout" Target="../slideLayouts/slideLayout60.xml"/><Relationship Id="rId37" Type="http://schemas.openxmlformats.org/officeDocument/2006/relationships/slideLayout" Target="../slideLayouts/slideLayout65.xml"/><Relationship Id="rId40" Type="http://schemas.openxmlformats.org/officeDocument/2006/relationships/slideLayout" Target="../slideLayouts/slideLayout68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28" Type="http://schemas.openxmlformats.org/officeDocument/2006/relationships/slideLayout" Target="../slideLayouts/slideLayout56.xml"/><Relationship Id="rId36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31" Type="http://schemas.openxmlformats.org/officeDocument/2006/relationships/slideLayout" Target="../slideLayouts/slideLayout59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55.xml"/><Relationship Id="rId30" Type="http://schemas.openxmlformats.org/officeDocument/2006/relationships/slideLayout" Target="../slideLayouts/slideLayout58.xml"/><Relationship Id="rId35" Type="http://schemas.openxmlformats.org/officeDocument/2006/relationships/slideLayout" Target="../slideLayouts/slideLayout6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82.xml"/><Relationship Id="rId1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72.xml"/><Relationship Id="rId21" Type="http://schemas.openxmlformats.org/officeDocument/2006/relationships/slideLayout" Target="../slideLayouts/slideLayout90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1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85.xml"/><Relationship Id="rId20" Type="http://schemas.openxmlformats.org/officeDocument/2006/relationships/slideLayout" Target="../slideLayouts/slideLayout89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24" Type="http://schemas.openxmlformats.org/officeDocument/2006/relationships/theme" Target="../theme/theme3.xml"/><Relationship Id="rId5" Type="http://schemas.openxmlformats.org/officeDocument/2006/relationships/slideLayout" Target="../slideLayouts/slideLayout74.xml"/><Relationship Id="rId15" Type="http://schemas.openxmlformats.org/officeDocument/2006/relationships/slideLayout" Target="../slideLayouts/slideLayout84.xml"/><Relationship Id="rId23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79.xml"/><Relationship Id="rId19" Type="http://schemas.openxmlformats.org/officeDocument/2006/relationships/slideLayout" Target="../slideLayouts/slideLayout88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slideLayout" Target="../slideLayouts/slideLayout83.xml"/><Relationship Id="rId22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09601" y="164638"/>
            <a:ext cx="11006206" cy="80210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/>
          <a:p>
            <a:r>
              <a:rPr kumimoji="1" lang="en-US" altLang="ja-JP" dirty="0"/>
              <a:t>Master Title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9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005935" y="6309239"/>
            <a:ext cx="3860800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1" name="円/楕円 10"/>
          <p:cNvSpPr/>
          <p:nvPr/>
        </p:nvSpPr>
        <p:spPr>
          <a:xfrm>
            <a:off x="11022059" y="6100230"/>
            <a:ext cx="289591" cy="2895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5" name="円/楕円 14"/>
          <p:cNvSpPr/>
          <p:nvPr/>
        </p:nvSpPr>
        <p:spPr>
          <a:xfrm>
            <a:off x="11435106" y="6111048"/>
            <a:ext cx="720142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6" name="円/楕円 19"/>
          <p:cNvSpPr/>
          <p:nvPr/>
        </p:nvSpPr>
        <p:spPr>
          <a:xfrm>
            <a:off x="10860585" y="6469495"/>
            <a:ext cx="480095" cy="388506"/>
          </a:xfrm>
          <a:custGeom>
            <a:avLst/>
            <a:gdLst/>
            <a:ahLst/>
            <a:cxnLst/>
            <a:rect l="l" t="t" r="r" b="b"/>
            <a:pathLst>
              <a:path w="720080" h="582759">
                <a:moveTo>
                  <a:pt x="360040" y="0"/>
                </a:moveTo>
                <a:cubicBezTo>
                  <a:pt x="558884" y="0"/>
                  <a:pt x="720080" y="161195"/>
                  <a:pt x="720080" y="360040"/>
                </a:cubicBezTo>
                <a:cubicBezTo>
                  <a:pt x="720080" y="444579"/>
                  <a:pt x="690944" y="522313"/>
                  <a:pt x="640920" y="582759"/>
                </a:cubicBezTo>
                <a:lnTo>
                  <a:pt x="79160" y="582759"/>
                </a:lnTo>
                <a:cubicBezTo>
                  <a:pt x="29136" y="522313"/>
                  <a:pt x="0" y="444579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435106" y="6288526"/>
            <a:ext cx="720142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1867">
                <a:solidFill>
                  <a:schemeClr val="bg1"/>
                </a:solidFill>
              </a:defRPr>
            </a:lvl1pPr>
          </a:lstStyle>
          <a:p>
            <a:fld id="{42D1D767-D24F-4CEA-A48A-AB954C2B62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3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6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6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6" de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1" grpId="1" animBg="1"/>
      <p:bldP spid="15" grpId="0" animBg="1"/>
      <p:bldP spid="15" grpId="1" animBg="1"/>
      <p:bldP spid="16" grpId="0" animBg="1"/>
      <p:bldP spid="16" grpId="1" animBg="1"/>
      <p:bldP spid="17" grpId="0"/>
    </p:bldLst>
  </p:timing>
  <p:txStyles>
    <p:titleStyle>
      <a:lvl1pPr algn="l" defTabSz="1088556" rtl="0" eaLnBrk="1" latinLnBrk="0" hangingPunct="1">
        <a:spcBef>
          <a:spcPct val="0"/>
        </a:spcBef>
        <a:buNone/>
        <a:defRPr kumimoji="1" sz="4000" kern="120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1088556" rtl="0" eaLnBrk="1" latinLnBrk="0" hangingPunct="1">
        <a:lnSpc>
          <a:spcPct val="120000"/>
        </a:lnSpc>
        <a:spcBef>
          <a:spcPts val="800"/>
        </a:spcBef>
        <a:buFont typeface="Arial" panose="020B0604020202020204" pitchFamily="34" charset="0"/>
        <a:buNone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884452" indent="-340174" algn="l" defTabSz="108855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334" kern="1200">
          <a:solidFill>
            <a:schemeClr val="tx1"/>
          </a:solidFill>
          <a:latin typeface="+mn-lt"/>
          <a:ea typeface="+mn-ea"/>
          <a:cs typeface="+mn-cs"/>
        </a:defRPr>
      </a:lvl2pPr>
      <a:lvl3pPr marL="1360695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67" kern="1200">
          <a:solidFill>
            <a:schemeClr val="tx1"/>
          </a:solidFill>
          <a:latin typeface="+mn-lt"/>
          <a:ea typeface="+mn-ea"/>
          <a:cs typeface="+mn-cs"/>
        </a:defRPr>
      </a:lvl3pPr>
      <a:lvl4pPr marL="1904973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251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530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808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2085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364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544278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88556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632834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177112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721391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3265669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3809946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4354225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0" y="0"/>
            <a:ext cx="12192000" cy="745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048598" y="164638"/>
            <a:ext cx="9567208" cy="80210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/>
          <a:p>
            <a:r>
              <a:rPr kumimoji="1" lang="en-US" altLang="ja-JP" dirty="0"/>
              <a:t>Master Title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005935" y="6309239"/>
            <a:ext cx="3860800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altLang="ja-JP" dirty="0"/>
              <a:t>The Power of PowerPoint | thepopp.com</a:t>
            </a:r>
            <a:endParaRPr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1555534" y="905648"/>
            <a:ext cx="384076" cy="3840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4" name="円/楕円 13"/>
          <p:cNvSpPr/>
          <p:nvPr/>
        </p:nvSpPr>
        <p:spPr>
          <a:xfrm>
            <a:off x="31596" y="0"/>
            <a:ext cx="912180" cy="681270"/>
          </a:xfrm>
          <a:custGeom>
            <a:avLst/>
            <a:gdLst/>
            <a:ahLst/>
            <a:cxnLst/>
            <a:rect l="l" t="t" r="r" b="b"/>
            <a:pathLst>
              <a:path w="1368152" h="1021905">
                <a:moveTo>
                  <a:pt x="92597" y="0"/>
                </a:moveTo>
                <a:lnTo>
                  <a:pt x="1275555" y="0"/>
                </a:lnTo>
                <a:cubicBezTo>
                  <a:pt x="1335432" y="98498"/>
                  <a:pt x="1368152" y="214342"/>
                  <a:pt x="1368152" y="337829"/>
                </a:cubicBezTo>
                <a:cubicBezTo>
                  <a:pt x="1368152" y="715634"/>
                  <a:pt x="1061881" y="1021905"/>
                  <a:pt x="684076" y="1021905"/>
                </a:cubicBezTo>
                <a:cubicBezTo>
                  <a:pt x="306271" y="1021905"/>
                  <a:pt x="0" y="715634"/>
                  <a:pt x="0" y="337829"/>
                </a:cubicBezTo>
                <a:cubicBezTo>
                  <a:pt x="0" y="214342"/>
                  <a:pt x="32720" y="98498"/>
                  <a:pt x="92597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8" name="円/楕円 17"/>
          <p:cNvSpPr/>
          <p:nvPr/>
        </p:nvSpPr>
        <p:spPr>
          <a:xfrm>
            <a:off x="681974" y="681271"/>
            <a:ext cx="528104" cy="5280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19" name="円/楕円 18"/>
          <p:cNvSpPr/>
          <p:nvPr/>
        </p:nvSpPr>
        <p:spPr>
          <a:xfrm>
            <a:off x="1207829" y="149092"/>
            <a:ext cx="661953" cy="66189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1" name="円/楕円 20"/>
          <p:cNvSpPr/>
          <p:nvPr/>
        </p:nvSpPr>
        <p:spPr>
          <a:xfrm>
            <a:off x="11022059" y="6100230"/>
            <a:ext cx="289591" cy="2895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3" name="円/楕円 22"/>
          <p:cNvSpPr/>
          <p:nvPr/>
        </p:nvSpPr>
        <p:spPr>
          <a:xfrm>
            <a:off x="11435106" y="6111048"/>
            <a:ext cx="720142" cy="7200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20" name="円/楕円 19"/>
          <p:cNvSpPr/>
          <p:nvPr/>
        </p:nvSpPr>
        <p:spPr>
          <a:xfrm>
            <a:off x="10860585" y="6469495"/>
            <a:ext cx="480095" cy="388506"/>
          </a:xfrm>
          <a:custGeom>
            <a:avLst/>
            <a:gdLst/>
            <a:ahLst/>
            <a:cxnLst/>
            <a:rect l="l" t="t" r="r" b="b"/>
            <a:pathLst>
              <a:path w="720080" h="582759">
                <a:moveTo>
                  <a:pt x="360040" y="0"/>
                </a:moveTo>
                <a:cubicBezTo>
                  <a:pt x="558884" y="0"/>
                  <a:pt x="720080" y="161195"/>
                  <a:pt x="720080" y="360040"/>
                </a:cubicBezTo>
                <a:cubicBezTo>
                  <a:pt x="720080" y="444579"/>
                  <a:pt x="690944" y="522313"/>
                  <a:pt x="640920" y="582759"/>
                </a:cubicBezTo>
                <a:lnTo>
                  <a:pt x="79160" y="582759"/>
                </a:lnTo>
                <a:cubicBezTo>
                  <a:pt x="29136" y="522313"/>
                  <a:pt x="0" y="444579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133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1435106" y="6288526"/>
            <a:ext cx="720142" cy="365125"/>
          </a:xfrm>
          <a:prstGeom prst="rect">
            <a:avLst/>
          </a:prstGeom>
        </p:spPr>
        <p:txBody>
          <a:bodyPr vert="horz" lIns="163275" tIns="81638" rIns="163275" bIns="81638" rtlCol="0" anchor="ctr"/>
          <a:lstStyle>
            <a:lvl1pPr algn="ctr">
              <a:defRPr sz="1867">
                <a:solidFill>
                  <a:schemeClr val="bg1"/>
                </a:solidFill>
              </a:defRPr>
            </a:lvl1pPr>
          </a:lstStyle>
          <a:p>
            <a:fld id="{E6459DFB-86F3-43FA-8567-2EA6E426AE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28921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07" r:id="rId18"/>
    <p:sldLayoutId id="2147483708" r:id="rId19"/>
    <p:sldLayoutId id="2147483709" r:id="rId20"/>
    <p:sldLayoutId id="2147483710" r:id="rId21"/>
    <p:sldLayoutId id="2147483711" r:id="rId22"/>
    <p:sldLayoutId id="2147483712" r:id="rId23"/>
    <p:sldLayoutId id="2147483713" r:id="rId24"/>
    <p:sldLayoutId id="2147483714" r:id="rId25"/>
    <p:sldLayoutId id="2147483715" r:id="rId26"/>
    <p:sldLayoutId id="2147483716" r:id="rId27"/>
    <p:sldLayoutId id="2147483717" r:id="rId28"/>
    <p:sldLayoutId id="2147483718" r:id="rId29"/>
    <p:sldLayoutId id="2147483719" r:id="rId30"/>
    <p:sldLayoutId id="2147483720" r:id="rId31"/>
    <p:sldLayoutId id="2147483721" r:id="rId32"/>
    <p:sldLayoutId id="2147483722" r:id="rId33"/>
    <p:sldLayoutId id="2147483723" r:id="rId34"/>
    <p:sldLayoutId id="2147483724" r:id="rId35"/>
    <p:sldLayoutId id="2147483725" r:id="rId36"/>
    <p:sldLayoutId id="2147483726" r:id="rId37"/>
    <p:sldLayoutId id="2147483727" r:id="rId38"/>
    <p:sldLayoutId id="2147483728" r:id="rId39"/>
    <p:sldLayoutId id="2147483729" r:id="rId40"/>
    <p:sldLayoutId id="2147483730" r:id="rId4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9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9" decel="10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9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9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6" decel="10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6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6" de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1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3" grpId="0" animBg="1"/>
      <p:bldP spid="13" grpId="1" animBg="1"/>
      <p:bldP spid="14" grpId="0" animBg="1"/>
      <p:bldP spid="14" grpId="1" animBg="1"/>
      <p:bldP spid="18" grpId="0" animBg="1"/>
      <p:bldP spid="18" grpId="1" animBg="1"/>
      <p:bldP spid="19" grpId="0" animBg="1"/>
      <p:bldP spid="19" grpId="1" animBg="1"/>
      <p:bldP spid="21" grpId="0" animBg="1"/>
      <p:bldP spid="21" grpId="1" animBg="1"/>
      <p:bldP spid="23" grpId="0" animBg="1"/>
      <p:bldP spid="23" grpId="1" animBg="1"/>
      <p:bldP spid="20" grpId="0" animBg="1"/>
      <p:bldP spid="20" grpId="1" animBg="1"/>
      <p:bldP spid="6" grpId="0"/>
    </p:bldLst>
  </p:timing>
  <p:hf hdr="0" dt="0"/>
  <p:txStyles>
    <p:titleStyle>
      <a:lvl1pPr algn="l" defTabSz="1088556" rtl="0" eaLnBrk="1" latinLnBrk="0" hangingPunct="1">
        <a:spcBef>
          <a:spcPct val="0"/>
        </a:spcBef>
        <a:buNone/>
        <a:defRPr kumimoji="1" sz="4000" kern="1200" baseline="0">
          <a:solidFill>
            <a:schemeClr val="tx1">
              <a:lumMod val="75000"/>
              <a:lumOff val="25000"/>
            </a:schemeClr>
          </a:solidFill>
          <a:latin typeface="Route 159 UltraLight" pitchFamily="50" charset="0"/>
          <a:ea typeface="+mj-ea"/>
          <a:cs typeface="+mj-cs"/>
        </a:defRPr>
      </a:lvl1pPr>
    </p:titleStyle>
    <p:bodyStyle>
      <a:lvl1pPr marL="0" indent="0" algn="l" defTabSz="1088556" rtl="0" eaLnBrk="1" latinLnBrk="0" hangingPunct="1">
        <a:lnSpc>
          <a:spcPct val="120000"/>
        </a:lnSpc>
        <a:spcBef>
          <a:spcPts val="800"/>
        </a:spcBef>
        <a:buFont typeface="Arial" panose="020B0604020202020204" pitchFamily="34" charset="0"/>
        <a:buNone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884452" indent="-340174" algn="l" defTabSz="108855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334" kern="1200">
          <a:solidFill>
            <a:schemeClr val="tx1"/>
          </a:solidFill>
          <a:latin typeface="+mn-lt"/>
          <a:ea typeface="+mn-ea"/>
          <a:cs typeface="+mn-cs"/>
        </a:defRPr>
      </a:lvl2pPr>
      <a:lvl3pPr marL="1360695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67" kern="1200">
          <a:solidFill>
            <a:schemeClr val="tx1"/>
          </a:solidFill>
          <a:latin typeface="+mn-lt"/>
          <a:ea typeface="+mn-ea"/>
          <a:cs typeface="+mn-cs"/>
        </a:defRPr>
      </a:lvl3pPr>
      <a:lvl4pPr marL="1904973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251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530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808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2085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364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544278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88556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632834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177112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721391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3265669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3809946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4354225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2917" y="164638"/>
            <a:ext cx="10959484" cy="802101"/>
          </a:xfrm>
          <a:prstGeom prst="rect">
            <a:avLst/>
          </a:prstGeom>
        </p:spPr>
        <p:txBody>
          <a:bodyPr vert="horz" lIns="163275" tIns="81638" rIns="163275" bIns="81638" rtlCol="0" anchor="ctr">
            <a:normAutofit/>
          </a:bodyPr>
          <a:lstStyle/>
          <a:p>
            <a:r>
              <a:rPr kumimoji="1" lang="en-US" altLang="ja-JP" dirty="0"/>
              <a:t>Master Title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63275" tIns="81638" rIns="163275" bIns="81638" rtlCol="0">
            <a:normAutofit/>
          </a:bodyPr>
          <a:lstStyle/>
          <a:p>
            <a:pPr lvl="0"/>
            <a:r>
              <a:rPr kumimoji="1" lang="en-US" altLang="ja-JP" dirty="0"/>
              <a:t>MASTER TEXT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3140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  <p:sldLayoutId id="2147483749" r:id="rId18"/>
    <p:sldLayoutId id="2147483750" r:id="rId19"/>
    <p:sldLayoutId id="2147483751" r:id="rId20"/>
    <p:sldLayoutId id="2147483752" r:id="rId21"/>
    <p:sldLayoutId id="2147483753" r:id="rId22"/>
    <p:sldLayoutId id="2147483754" r:id="rId23"/>
  </p:sldLayoutIdLst>
  <p:hf hdr="0" dt="0"/>
  <p:txStyles>
    <p:titleStyle>
      <a:lvl1pPr algn="l" defTabSz="1088556" rtl="0" eaLnBrk="1" latinLnBrk="0" hangingPunct="1">
        <a:spcBef>
          <a:spcPct val="0"/>
        </a:spcBef>
        <a:buNone/>
        <a:defRPr kumimoji="1" sz="4000" kern="120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1088556" rtl="0" eaLnBrk="1" latinLnBrk="0" hangingPunct="1">
        <a:lnSpc>
          <a:spcPct val="120000"/>
        </a:lnSpc>
        <a:spcBef>
          <a:spcPts val="800"/>
        </a:spcBef>
        <a:buFont typeface="Arial" panose="020B0604020202020204" pitchFamily="34" charset="0"/>
        <a:buNone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884452" indent="-340174" algn="l" defTabSz="108855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334" kern="1200">
          <a:solidFill>
            <a:schemeClr val="tx1"/>
          </a:solidFill>
          <a:latin typeface="+mn-lt"/>
          <a:ea typeface="+mn-ea"/>
          <a:cs typeface="+mn-cs"/>
        </a:defRPr>
      </a:lvl2pPr>
      <a:lvl3pPr marL="1360695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67" kern="1200">
          <a:solidFill>
            <a:schemeClr val="tx1"/>
          </a:solidFill>
          <a:latin typeface="+mn-lt"/>
          <a:ea typeface="+mn-ea"/>
          <a:cs typeface="+mn-cs"/>
        </a:defRPr>
      </a:lvl3pPr>
      <a:lvl4pPr marL="1904973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251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530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808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2085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364" indent="-272139" algn="l" defTabSz="1088556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544278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88556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632834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177112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721391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3265669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3809946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4354225" algn="l" defTabSz="1088556" rtl="0" eaLnBrk="1" latinLnBrk="0" hangingPunct="1">
        <a:defRPr kumimoji="1" sz="21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53B30-C514-4741-9A0D-2A1661A28BB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/>
              <a:t>By: Markus </a:t>
            </a:r>
            <a:r>
              <a:rPr lang="en-US" dirty="0" err="1"/>
              <a:t>Budiraharjo</a:t>
            </a:r>
            <a:endParaRPr lang="en-US" dirty="0"/>
          </a:p>
        </p:txBody>
      </p:sp>
      <p:pic>
        <p:nvPicPr>
          <p:cNvPr id="3074" name="Picture 2" descr="Image result for active listening skills cartoon">
            <a:extLst>
              <a:ext uri="{FF2B5EF4-FFF2-40B4-BE49-F238E27FC236}">
                <a16:creationId xmlns:a16="http://schemas.microsoft.com/office/drawing/2014/main" id="{365B5A75-F5EA-4304-9349-1B9539800E60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7" r="423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99A5529-E0BA-4EB2-851C-AC0E963304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sz="3600" i="1" dirty="0"/>
              <a:t>Active Listening Skills</a:t>
            </a:r>
          </a:p>
          <a:p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2993824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active listening skills cartoon">
            <a:extLst>
              <a:ext uri="{FF2B5EF4-FFF2-40B4-BE49-F238E27FC236}">
                <a16:creationId xmlns:a16="http://schemas.microsoft.com/office/drawing/2014/main" id="{D3D1DAD0-A91D-4F81-AA1E-0C1F51995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300" y="62145"/>
            <a:ext cx="3124735" cy="231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19F4994-6FE5-451C-B5E1-EE2177FE9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err="1"/>
              <a:t>Tahap</a:t>
            </a:r>
            <a:r>
              <a:rPr lang="en-US" sz="2800" b="1" dirty="0"/>
              <a:t> </a:t>
            </a:r>
            <a:r>
              <a:rPr lang="en-US" sz="2800" b="1" dirty="0" err="1"/>
              <a:t>persiapan</a:t>
            </a:r>
            <a:r>
              <a:rPr lang="en-US" sz="2800" b="1" dirty="0"/>
              <a:t> </a:t>
            </a:r>
            <a:r>
              <a:rPr lang="en-US" sz="2800" b="1" dirty="0" err="1"/>
              <a:t>fisik</a:t>
            </a:r>
            <a:r>
              <a:rPr lang="en-US" sz="2800" b="1" dirty="0"/>
              <a:t> dan mental </a:t>
            </a:r>
            <a:r>
              <a:rPr lang="en-US" sz="2800" b="1" dirty="0" err="1"/>
              <a:t>untuk</a:t>
            </a:r>
            <a:r>
              <a:rPr lang="en-US" sz="2800" b="1" dirty="0"/>
              <a:t> </a:t>
            </a:r>
            <a:r>
              <a:rPr lang="en-US" sz="2800" b="1" dirty="0" err="1"/>
              <a:t>mampu</a:t>
            </a:r>
            <a:r>
              <a:rPr lang="en-US" sz="2800" b="1" dirty="0"/>
              <a:t> </a:t>
            </a:r>
            <a:r>
              <a:rPr lang="en-US" sz="2800" b="1" dirty="0" err="1"/>
              <a:t>mendengarkan</a:t>
            </a:r>
            <a:r>
              <a:rPr lang="en-US" sz="2800" b="1" dirty="0"/>
              <a:t> orang lain </a:t>
            </a:r>
            <a:r>
              <a:rPr lang="en-US" sz="2800" b="1" dirty="0" err="1"/>
              <a:t>secara</a:t>
            </a:r>
            <a:r>
              <a:rPr lang="en-US" sz="2800" b="1" dirty="0"/>
              <a:t> optimal </a:t>
            </a:r>
            <a:endParaRPr lang="en-US" sz="28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851C45F-170C-42EA-8BB1-293B72FFAF8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8936" y="2852936"/>
            <a:ext cx="10801146" cy="384042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/>
              <a:t>Menyimpan</a:t>
            </a:r>
            <a:r>
              <a:rPr lang="en-US" sz="1800" dirty="0"/>
              <a:t>/me-non-</a:t>
            </a:r>
            <a:r>
              <a:rPr lang="en-US" sz="1800" dirty="0" err="1"/>
              <a:t>aktif</a:t>
            </a:r>
            <a:r>
              <a:rPr lang="en-US" sz="1800" dirty="0"/>
              <a:t>-</a:t>
            </a:r>
            <a:r>
              <a:rPr lang="en-US" sz="1800" dirty="0" err="1"/>
              <a:t>kan</a:t>
            </a:r>
            <a:r>
              <a:rPr lang="en-US" sz="1800" dirty="0"/>
              <a:t> </a:t>
            </a:r>
            <a:r>
              <a:rPr lang="en-US" sz="1800" i="1" dirty="0"/>
              <a:t>HP</a:t>
            </a:r>
            <a:r>
              <a:rPr lang="en-US" sz="1800" dirty="0"/>
              <a:t> agar </a:t>
            </a:r>
            <a:r>
              <a:rPr lang="en-US" sz="1800" dirty="0" err="1"/>
              <a:t>tidak</a:t>
            </a:r>
            <a:r>
              <a:rPr lang="en-US" sz="1800" dirty="0"/>
              <a:t> </a:t>
            </a:r>
            <a:r>
              <a:rPr lang="en-US" sz="1800" dirty="0" err="1"/>
              <a:t>mengganggu</a:t>
            </a:r>
            <a:r>
              <a:rPr lang="en-US" sz="1800" dirty="0"/>
              <a:t> </a:t>
            </a:r>
            <a:r>
              <a:rPr lang="en-US" sz="1800" dirty="0" err="1"/>
              <a:t>konsentrasi</a:t>
            </a:r>
            <a:r>
              <a:rPr lang="en-US" sz="1800" dirty="0"/>
              <a:t> </a:t>
            </a:r>
            <a:r>
              <a:rPr lang="en-US" sz="1800" dirty="0" err="1"/>
              <a:t>saat</a:t>
            </a:r>
            <a:r>
              <a:rPr lang="en-US" sz="1800" dirty="0"/>
              <a:t> </a:t>
            </a:r>
            <a:r>
              <a:rPr lang="en-US" sz="1800" dirty="0" err="1"/>
              <a:t>mendengarkan</a:t>
            </a:r>
            <a:r>
              <a:rPr lang="en-US" sz="1800" dirty="0"/>
              <a:t> orang lain.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/>
              <a:t>Sebelum</a:t>
            </a:r>
            <a:r>
              <a:rPr lang="en-US" sz="1800" dirty="0"/>
              <a:t> </a:t>
            </a:r>
            <a:r>
              <a:rPr lang="en-US" sz="1800" dirty="0" err="1"/>
              <a:t>pertemuan</a:t>
            </a:r>
            <a:r>
              <a:rPr lang="en-US" sz="1800" dirty="0"/>
              <a:t>, </a:t>
            </a:r>
            <a:r>
              <a:rPr lang="en-US" sz="1800" dirty="0" err="1"/>
              <a:t>mencatat</a:t>
            </a:r>
            <a:r>
              <a:rPr lang="en-US" sz="1800" dirty="0"/>
              <a:t> </a:t>
            </a:r>
            <a:r>
              <a:rPr lang="en-US" sz="1800" dirty="0" err="1"/>
              <a:t>apa</a:t>
            </a:r>
            <a:r>
              <a:rPr lang="en-US" sz="1800" dirty="0"/>
              <a:t> yang </a:t>
            </a:r>
            <a:r>
              <a:rPr lang="en-US" sz="1800" dirty="0" err="1"/>
              <a:t>hendak</a:t>
            </a:r>
            <a:r>
              <a:rPr lang="en-US" sz="1800" dirty="0"/>
              <a:t> </a:t>
            </a:r>
            <a:r>
              <a:rPr lang="en-US" sz="1800" dirty="0" err="1"/>
              <a:t>dikatakan</a:t>
            </a:r>
            <a:r>
              <a:rPr lang="en-US" sz="1800" dirty="0"/>
              <a:t>, </a:t>
            </a:r>
            <a:r>
              <a:rPr lang="en-US" sz="1800" dirty="0" err="1"/>
              <a:t>sehingga</a:t>
            </a:r>
            <a:r>
              <a:rPr lang="en-US" sz="1800" dirty="0"/>
              <a:t> </a:t>
            </a:r>
            <a:r>
              <a:rPr lang="en-US" sz="1800" dirty="0" err="1"/>
              <a:t>selama</a:t>
            </a:r>
            <a:r>
              <a:rPr lang="en-US" sz="1800" dirty="0"/>
              <a:t> </a:t>
            </a:r>
            <a:r>
              <a:rPr lang="en-US" sz="1800" dirty="0" err="1"/>
              <a:t>pertemuan</a:t>
            </a:r>
            <a:r>
              <a:rPr lang="en-US" sz="1800" dirty="0"/>
              <a:t> </a:t>
            </a:r>
            <a:r>
              <a:rPr lang="en-US" sz="1800" dirty="0" err="1"/>
              <a:t>bisa</a:t>
            </a:r>
            <a:r>
              <a:rPr lang="en-US" sz="1800" dirty="0"/>
              <a:t> </a:t>
            </a:r>
            <a:r>
              <a:rPr lang="en-US" sz="1800" dirty="0" err="1"/>
              <a:t>berkonsentrasi</a:t>
            </a:r>
            <a:r>
              <a:rPr lang="en-US" sz="1800" dirty="0"/>
              <a:t> pada </a:t>
            </a:r>
            <a:r>
              <a:rPr lang="en-US" sz="1800" dirty="0" err="1"/>
              <a:t>apa</a:t>
            </a:r>
            <a:r>
              <a:rPr lang="en-US" sz="1800" dirty="0"/>
              <a:t> yang </a:t>
            </a:r>
            <a:r>
              <a:rPr lang="en-US" sz="1800" dirty="0" err="1"/>
              <a:t>disampaikan</a:t>
            </a:r>
            <a:r>
              <a:rPr lang="en-US" sz="1800" dirty="0"/>
              <a:t> oleh orang lain.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/>
              <a:t>Selama</a:t>
            </a:r>
            <a:r>
              <a:rPr lang="en-US" sz="1800" dirty="0"/>
              <a:t> </a:t>
            </a:r>
            <a:r>
              <a:rPr lang="en-US" sz="1800" dirty="0" err="1"/>
              <a:t>pertemuan</a:t>
            </a:r>
            <a:r>
              <a:rPr lang="en-US" sz="1800" dirty="0"/>
              <a:t>, </a:t>
            </a:r>
            <a:r>
              <a:rPr lang="en-US" sz="1800" dirty="0" err="1"/>
              <a:t>mencatat</a:t>
            </a:r>
            <a:r>
              <a:rPr lang="en-US" sz="1800" dirty="0"/>
              <a:t> </a:t>
            </a:r>
            <a:r>
              <a:rPr lang="en-US" sz="1800" dirty="0" err="1"/>
              <a:t>apa</a:t>
            </a:r>
            <a:r>
              <a:rPr lang="en-US" sz="1800" dirty="0"/>
              <a:t> yang </a:t>
            </a:r>
            <a:r>
              <a:rPr lang="en-US" sz="1800" dirty="0" err="1"/>
              <a:t>hendak</a:t>
            </a:r>
            <a:r>
              <a:rPr lang="en-US" sz="1800" dirty="0"/>
              <a:t> </a:t>
            </a:r>
            <a:r>
              <a:rPr lang="en-US" sz="1800" dirty="0" err="1"/>
              <a:t>ditanggapi</a:t>
            </a:r>
            <a:r>
              <a:rPr lang="en-US" sz="1800" dirty="0"/>
              <a:t>, </a:t>
            </a:r>
            <a:r>
              <a:rPr lang="en-US" sz="1800" dirty="0" err="1"/>
              <a:t>sehingga</a:t>
            </a:r>
            <a:r>
              <a:rPr lang="en-US" sz="1800" dirty="0"/>
              <a:t> </a:t>
            </a:r>
            <a:r>
              <a:rPr lang="en-US" sz="1800" dirty="0" err="1"/>
              <a:t>pikiran</a:t>
            </a:r>
            <a:r>
              <a:rPr lang="en-US" sz="1800" dirty="0"/>
              <a:t> </a:t>
            </a:r>
            <a:r>
              <a:rPr lang="en-US" sz="1800" dirty="0" err="1"/>
              <a:t>tetap</a:t>
            </a:r>
            <a:r>
              <a:rPr lang="en-US" sz="1800" dirty="0"/>
              <a:t> </a:t>
            </a:r>
            <a:r>
              <a:rPr lang="en-US" sz="1800" dirty="0" err="1"/>
              <a:t>terbuka</a:t>
            </a:r>
            <a:r>
              <a:rPr lang="en-US" sz="1800" dirty="0"/>
              <a:t> </a:t>
            </a:r>
            <a:r>
              <a:rPr lang="en-US" sz="1800" dirty="0" err="1"/>
              <a:t>untuk</a:t>
            </a:r>
            <a:r>
              <a:rPr lang="en-US" sz="1800" dirty="0"/>
              <a:t> </a:t>
            </a:r>
            <a:r>
              <a:rPr lang="en-US" sz="1800" dirty="0" err="1"/>
              <a:t>mendengarkan</a:t>
            </a:r>
            <a:r>
              <a:rPr lang="en-US" sz="1800" dirty="0"/>
              <a:t> </a:t>
            </a:r>
            <a:r>
              <a:rPr lang="en-US" sz="1800" dirty="0" err="1"/>
              <a:t>pesan</a:t>
            </a:r>
            <a:r>
              <a:rPr lang="en-US" sz="1800" dirty="0"/>
              <a:t> dan kata-kata yang </a:t>
            </a:r>
            <a:r>
              <a:rPr lang="en-US" sz="1800" dirty="0" err="1"/>
              <a:t>disampaikan</a:t>
            </a:r>
            <a:r>
              <a:rPr lang="en-US" sz="1800" dirty="0"/>
              <a:t> oleh orang lain.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/>
              <a:t>Memilih</a:t>
            </a:r>
            <a:r>
              <a:rPr lang="en-US" sz="1800" dirty="0"/>
              <a:t> </a:t>
            </a:r>
            <a:r>
              <a:rPr lang="en-US" sz="1800" dirty="0" err="1"/>
              <a:t>tempat</a:t>
            </a:r>
            <a:r>
              <a:rPr lang="en-US" sz="1800" dirty="0"/>
              <a:t> duduk yang </a:t>
            </a:r>
            <a:r>
              <a:rPr lang="en-US" sz="1800" dirty="0" err="1"/>
              <a:t>memungkinkan</a:t>
            </a:r>
            <a:r>
              <a:rPr lang="en-US" sz="1800" dirty="0"/>
              <a:t> </a:t>
            </a:r>
            <a:r>
              <a:rPr lang="en-US" sz="1800" dirty="0" err="1"/>
              <a:t>untuk</a:t>
            </a:r>
            <a:r>
              <a:rPr lang="en-US" sz="1800" dirty="0"/>
              <a:t> </a:t>
            </a:r>
            <a:r>
              <a:rPr lang="en-US" sz="1800" dirty="0" err="1"/>
              <a:t>bisa</a:t>
            </a:r>
            <a:r>
              <a:rPr lang="en-US" sz="1800" dirty="0"/>
              <a:t> </a:t>
            </a:r>
            <a:r>
              <a:rPr lang="en-US" sz="1800" dirty="0" err="1"/>
              <a:t>mendengarkan</a:t>
            </a:r>
            <a:r>
              <a:rPr lang="en-US" sz="1800" dirty="0"/>
              <a:t> orang lain </a:t>
            </a:r>
            <a:r>
              <a:rPr lang="en-US" sz="1800" dirty="0" err="1"/>
              <a:t>secara</a:t>
            </a:r>
            <a:r>
              <a:rPr lang="en-US" sz="1800" dirty="0"/>
              <a:t> optimal.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/>
              <a:t>Menyadari</a:t>
            </a:r>
            <a:r>
              <a:rPr lang="en-US" sz="1800" dirty="0"/>
              <a:t> </a:t>
            </a:r>
            <a:r>
              <a:rPr lang="en-US" sz="1800" dirty="0" err="1"/>
              <a:t>bahwa</a:t>
            </a:r>
            <a:r>
              <a:rPr lang="en-US" sz="1800" dirty="0"/>
              <a:t> </a:t>
            </a:r>
            <a:r>
              <a:rPr lang="en-US" sz="1800" dirty="0" err="1"/>
              <a:t>kebanyakan</a:t>
            </a:r>
            <a:r>
              <a:rPr lang="en-US" sz="1800" dirty="0"/>
              <a:t> orang </a:t>
            </a:r>
            <a:r>
              <a:rPr lang="en-US" sz="1800" dirty="0" err="1"/>
              <a:t>hanya</a:t>
            </a:r>
            <a:r>
              <a:rPr lang="en-US" sz="1800" dirty="0"/>
              <a:t> </a:t>
            </a:r>
            <a:r>
              <a:rPr lang="en-US" sz="1800" dirty="0" err="1"/>
              <a:t>akan</a:t>
            </a:r>
            <a:r>
              <a:rPr lang="en-US" sz="1800" dirty="0"/>
              <a:t> </a:t>
            </a:r>
            <a:r>
              <a:rPr lang="en-US" sz="1800" dirty="0" err="1"/>
              <a:t>mampu</a:t>
            </a:r>
            <a:r>
              <a:rPr lang="en-US" sz="1800" dirty="0"/>
              <a:t> </a:t>
            </a:r>
            <a:r>
              <a:rPr lang="en-US" sz="1800" dirty="0" err="1"/>
              <a:t>mengingat</a:t>
            </a:r>
            <a:r>
              <a:rPr lang="en-US" sz="1800" dirty="0"/>
              <a:t> </a:t>
            </a:r>
            <a:r>
              <a:rPr lang="en-US" sz="1800" dirty="0" err="1"/>
              <a:t>tujuh</a:t>
            </a:r>
            <a:r>
              <a:rPr lang="en-US" sz="1800" dirty="0"/>
              <a:t> </a:t>
            </a:r>
            <a:r>
              <a:rPr lang="en-US" sz="1800" dirty="0" err="1"/>
              <a:t>potong</a:t>
            </a:r>
            <a:r>
              <a:rPr lang="en-US" sz="1800" dirty="0"/>
              <a:t> </a:t>
            </a:r>
            <a:r>
              <a:rPr lang="en-US" sz="1800" dirty="0" err="1"/>
              <a:t>informasi</a:t>
            </a:r>
            <a:r>
              <a:rPr lang="en-US" sz="1800" dirty="0"/>
              <a:t> di </a:t>
            </a:r>
            <a:r>
              <a:rPr lang="en-US" sz="1800" dirty="0" err="1"/>
              <a:t>ingatan</a:t>
            </a:r>
            <a:r>
              <a:rPr lang="en-US" sz="1800" dirty="0"/>
              <a:t> </a:t>
            </a:r>
            <a:r>
              <a:rPr lang="en-US" sz="1800" dirty="0" err="1"/>
              <a:t>jangka</a:t>
            </a:r>
            <a:r>
              <a:rPr lang="en-US" sz="1800" dirty="0"/>
              <a:t> </a:t>
            </a:r>
            <a:r>
              <a:rPr lang="en-US" sz="1800" dirty="0" err="1"/>
              <a:t>pendek</a:t>
            </a:r>
            <a:r>
              <a:rPr lang="en-US" sz="1800" dirty="0"/>
              <a:t> </a:t>
            </a:r>
            <a:r>
              <a:rPr lang="en-US" sz="1800" dirty="0" err="1"/>
              <a:t>mereka</a:t>
            </a:r>
            <a:r>
              <a:rPr lang="en-US" sz="1800" dirty="0"/>
              <a:t> (</a:t>
            </a:r>
            <a:r>
              <a:rPr lang="en-US" sz="1800" i="1" dirty="0"/>
              <a:t>short-term memory</a:t>
            </a:r>
            <a:r>
              <a:rPr lang="en-US" sz="1800" dirty="0"/>
              <a:t>) </a:t>
            </a:r>
            <a:r>
              <a:rPr lang="en-US" sz="1800" dirty="0" err="1"/>
              <a:t>dalam</a:t>
            </a:r>
            <a:r>
              <a:rPr lang="en-US" sz="1800" dirty="0"/>
              <a:t> </a:t>
            </a:r>
            <a:r>
              <a:rPr lang="en-US" sz="1800" dirty="0" err="1"/>
              <a:t>satu</a:t>
            </a:r>
            <a:r>
              <a:rPr lang="en-US" sz="1800" dirty="0"/>
              <a:t> </a:t>
            </a:r>
            <a:r>
              <a:rPr lang="en-US" sz="1800" dirty="0" err="1"/>
              <a:t>titik</a:t>
            </a:r>
            <a:r>
              <a:rPr lang="en-US" sz="1800" dirty="0"/>
              <a:t> </a:t>
            </a:r>
            <a:r>
              <a:rPr lang="en-US" sz="1800" dirty="0" err="1"/>
              <a:t>waktu</a:t>
            </a:r>
            <a:r>
              <a:rPr lang="en-US" sz="1800" dirty="0"/>
              <a:t> </a:t>
            </a:r>
            <a:r>
              <a:rPr lang="en-US" sz="1800" dirty="0" err="1"/>
              <a:t>tertentu</a:t>
            </a:r>
            <a:r>
              <a:rPr lang="en-US" sz="1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8761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73657-DCCB-450A-8F57-F70FBEF39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8598" y="164638"/>
            <a:ext cx="5497421" cy="802101"/>
          </a:xfrm>
        </p:spPr>
        <p:txBody>
          <a:bodyPr>
            <a:noAutofit/>
          </a:bodyPr>
          <a:lstStyle/>
          <a:p>
            <a:r>
              <a:rPr lang="en-US" sz="3200" b="1" dirty="0" err="1"/>
              <a:t>Mendengarkan</a:t>
            </a:r>
            <a:r>
              <a:rPr lang="en-US" sz="3200" b="1" dirty="0"/>
              <a:t> </a:t>
            </a:r>
            <a:r>
              <a:rPr lang="en-US" sz="3200" b="1" dirty="0" err="1"/>
              <a:t>dengan</a:t>
            </a:r>
            <a:r>
              <a:rPr lang="en-US" sz="3200" b="1" dirty="0"/>
              <a:t> </a:t>
            </a:r>
            <a:r>
              <a:rPr lang="en-US" sz="3200" b="1" dirty="0" err="1"/>
              <a:t>mata</a:t>
            </a:r>
            <a:r>
              <a:rPr lang="en-US" sz="3200" b="1" dirty="0"/>
              <a:t> </a:t>
            </a:r>
            <a:endParaRPr lang="en-US" sz="3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F04C4A-6DD3-4ECD-A5F6-D8CDCE0BF6A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923E75-7A03-4863-864C-934D0B91DC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B6E67AC-67CB-472A-A4B1-EABBEB43989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06201" y="1544715"/>
            <a:ext cx="5739818" cy="4518734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err="1"/>
              <a:t>Mempertahankan</a:t>
            </a:r>
            <a:r>
              <a:rPr lang="en-US" sz="2000" dirty="0"/>
              <a:t> </a:t>
            </a:r>
            <a:r>
              <a:rPr lang="en-US" sz="2000" dirty="0" err="1"/>
              <a:t>kontak</a:t>
            </a:r>
            <a:r>
              <a:rPr lang="en-US" sz="2000" dirty="0"/>
              <a:t> </a:t>
            </a:r>
            <a:r>
              <a:rPr lang="en-US" sz="2000" dirty="0" err="1"/>
              <a:t>mata</a:t>
            </a:r>
            <a:r>
              <a:rPr lang="en-US" sz="2000" dirty="0"/>
              <a:t> </a:t>
            </a:r>
            <a:r>
              <a:rPr lang="en-US" sz="2000" dirty="0" err="1"/>
              <a:t>saat</a:t>
            </a:r>
            <a:r>
              <a:rPr lang="en-US" sz="2000" dirty="0"/>
              <a:t> </a:t>
            </a:r>
            <a:r>
              <a:rPr lang="en-US" sz="2000" dirty="0" err="1"/>
              <a:t>berbicara</a:t>
            </a:r>
            <a:r>
              <a:rPr lang="en-US" sz="2000" dirty="0"/>
              <a:t> dan </a:t>
            </a:r>
            <a:r>
              <a:rPr lang="en-US" sz="2000" dirty="0" err="1"/>
              <a:t>mendengarkan</a:t>
            </a:r>
            <a:r>
              <a:rPr lang="en-US" sz="2000" dirty="0"/>
              <a:t> orang lain. 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err="1"/>
              <a:t>Menyadari</a:t>
            </a:r>
            <a:r>
              <a:rPr lang="en-US" sz="2000" dirty="0"/>
              <a:t> dan </a:t>
            </a:r>
            <a:r>
              <a:rPr lang="en-US" sz="2000" dirty="0" err="1"/>
              <a:t>peka</a:t>
            </a:r>
            <a:r>
              <a:rPr lang="en-US" sz="2000" dirty="0"/>
              <a:t> </a:t>
            </a:r>
            <a:r>
              <a:rPr lang="en-US" sz="2000" dirty="0" err="1"/>
              <a:t>terhadap</a:t>
            </a:r>
            <a:r>
              <a:rPr lang="en-US" sz="2000" dirty="0"/>
              <a:t> </a:t>
            </a:r>
            <a:r>
              <a:rPr lang="en-US" sz="2000" dirty="0" err="1"/>
              <a:t>perilaku</a:t>
            </a:r>
            <a:r>
              <a:rPr lang="en-US" sz="2000" dirty="0"/>
              <a:t> non-verbal </a:t>
            </a:r>
            <a:r>
              <a:rPr lang="en-US" sz="2000" dirty="0" err="1"/>
              <a:t>dari</a:t>
            </a:r>
            <a:r>
              <a:rPr lang="en-US" sz="2000" dirty="0"/>
              <a:t> orang lain.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err="1"/>
              <a:t>Membaca</a:t>
            </a:r>
            <a:r>
              <a:rPr lang="en-US" sz="2000" dirty="0"/>
              <a:t> </a:t>
            </a:r>
            <a:r>
              <a:rPr lang="en-US" sz="2000" dirty="0" err="1"/>
              <a:t>tanda-tanda</a:t>
            </a:r>
            <a:r>
              <a:rPr lang="en-US" sz="2000" dirty="0"/>
              <a:t> non-verbal </a:t>
            </a:r>
            <a:r>
              <a:rPr lang="en-US" sz="2000" dirty="0" err="1"/>
              <a:t>dari</a:t>
            </a:r>
            <a:r>
              <a:rPr lang="en-US" sz="2000" dirty="0"/>
              <a:t> orang lain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mempertimbangkan</a:t>
            </a:r>
            <a:r>
              <a:rPr lang="en-US" sz="2000" dirty="0"/>
              <a:t> </a:t>
            </a:r>
            <a:r>
              <a:rPr lang="en-US" sz="2000" dirty="0" err="1"/>
              <a:t>tanggapan</a:t>
            </a:r>
            <a:r>
              <a:rPr lang="en-US" sz="2000" dirty="0"/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 err="1"/>
              <a:t>Menyadari</a:t>
            </a:r>
            <a:r>
              <a:rPr lang="en-US" sz="2000" dirty="0"/>
              <a:t> </a:t>
            </a:r>
            <a:r>
              <a:rPr lang="en-US" sz="2000" dirty="0" err="1"/>
              <a:t>akan</a:t>
            </a:r>
            <a:r>
              <a:rPr lang="en-US" sz="2000" dirty="0"/>
              <a:t> </a:t>
            </a:r>
            <a:r>
              <a:rPr lang="en-US" sz="2000" dirty="0" err="1"/>
              <a:t>sejumlah</a:t>
            </a:r>
            <a:r>
              <a:rPr lang="en-US" sz="2000" dirty="0"/>
              <a:t> </a:t>
            </a:r>
            <a:r>
              <a:rPr lang="en-US" sz="2000" dirty="0" err="1"/>
              <a:t>perbedaan</a:t>
            </a:r>
            <a:r>
              <a:rPr lang="en-US" sz="2000" dirty="0"/>
              <a:t> </a:t>
            </a:r>
            <a:r>
              <a:rPr lang="en-US" sz="2000" dirty="0" err="1"/>
              <a:t>kultural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perilaku</a:t>
            </a:r>
            <a:r>
              <a:rPr lang="en-US" sz="2000" dirty="0"/>
              <a:t> non-verbal di </a:t>
            </a:r>
            <a:r>
              <a:rPr lang="en-US" sz="2000" dirty="0" err="1"/>
              <a:t>antara</a:t>
            </a:r>
            <a:r>
              <a:rPr lang="en-US" sz="2000" dirty="0"/>
              <a:t> orang-orang yang </a:t>
            </a:r>
            <a:r>
              <a:rPr lang="en-US" sz="2000" dirty="0" err="1"/>
              <a:t>dihadapi</a:t>
            </a:r>
            <a:r>
              <a:rPr lang="en-US" sz="2000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/>
          </a:p>
        </p:txBody>
      </p:sp>
      <p:pic>
        <p:nvPicPr>
          <p:cNvPr id="2050" name="Picture 2" descr="Image result for listen with your eyes cartoon">
            <a:extLst>
              <a:ext uri="{FF2B5EF4-FFF2-40B4-BE49-F238E27FC236}">
                <a16:creationId xmlns:a16="http://schemas.microsoft.com/office/drawing/2014/main" id="{C9EAC498-D7FF-4BBC-8997-6C77192492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725" y="177716"/>
            <a:ext cx="4234026" cy="42256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02586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6F91D-F9C8-4461-974B-C095636CA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Menciptakan</a:t>
            </a:r>
            <a:r>
              <a:rPr lang="en-US" b="1" dirty="0"/>
              <a:t> </a:t>
            </a:r>
            <a:r>
              <a:rPr lang="en-US" b="1" dirty="0" err="1"/>
              <a:t>ruang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/>
              <a:t>keheningan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A121CE-8FAA-420A-95D3-B6BFA7196D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9BF6A8-5B9F-4557-8C42-73F63C9B19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0A113C1-AF24-4B89-872A-C48FFA454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947386" y="1455938"/>
            <a:ext cx="8151637" cy="494486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err="1"/>
              <a:t>Menyediakan</a:t>
            </a:r>
            <a:r>
              <a:rPr lang="en-US" sz="2400" dirty="0"/>
              <a:t> </a:t>
            </a:r>
            <a:r>
              <a:rPr lang="en-US" sz="2400" dirty="0" err="1"/>
              <a:t>cukup</a:t>
            </a:r>
            <a:r>
              <a:rPr lang="en-US" sz="2400" dirty="0"/>
              <a:t> </a:t>
            </a:r>
            <a:r>
              <a:rPr lang="en-US" sz="2400" dirty="0" err="1"/>
              <a:t>waktu</a:t>
            </a:r>
            <a:r>
              <a:rPr lang="en-US" sz="2400" dirty="0"/>
              <a:t> </a:t>
            </a:r>
            <a:r>
              <a:rPr lang="en-US" sz="2400" dirty="0" err="1"/>
              <a:t>bagi</a:t>
            </a:r>
            <a:r>
              <a:rPr lang="en-US" sz="2400" dirty="0"/>
              <a:t> orang lain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menyelesaikan</a:t>
            </a:r>
            <a:r>
              <a:rPr lang="en-US" sz="2400" dirty="0"/>
              <a:t> </a:t>
            </a:r>
            <a:r>
              <a:rPr lang="en-US" sz="2400" dirty="0" err="1"/>
              <a:t>apa</a:t>
            </a:r>
            <a:r>
              <a:rPr lang="en-US" sz="2400" dirty="0"/>
              <a:t> yang </a:t>
            </a:r>
            <a:r>
              <a:rPr lang="en-US" sz="2400" dirty="0" err="1"/>
              <a:t>hendak</a:t>
            </a:r>
            <a:r>
              <a:rPr lang="en-US" sz="2400" dirty="0"/>
              <a:t> </a:t>
            </a:r>
            <a:r>
              <a:rPr lang="en-US" sz="2400" dirty="0" err="1"/>
              <a:t>disampaikan</a:t>
            </a:r>
            <a:r>
              <a:rPr lang="en-US" sz="2400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err="1"/>
              <a:t>Memberi</a:t>
            </a:r>
            <a:r>
              <a:rPr lang="en-US" sz="2400" dirty="0"/>
              <a:t> </a:t>
            </a:r>
            <a:r>
              <a:rPr lang="en-US" sz="2400" dirty="0" err="1"/>
              <a:t>kesempatan</a:t>
            </a:r>
            <a:r>
              <a:rPr lang="en-US" sz="2400" dirty="0"/>
              <a:t> </a:t>
            </a:r>
            <a:r>
              <a:rPr lang="en-US" sz="2400" dirty="0" err="1"/>
              <a:t>bagi</a:t>
            </a:r>
            <a:r>
              <a:rPr lang="en-US" sz="2400" dirty="0"/>
              <a:t> orang lain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mengungkapkan</a:t>
            </a:r>
            <a:r>
              <a:rPr lang="en-US" sz="2400" dirty="0"/>
              <a:t> </a:t>
            </a:r>
            <a:r>
              <a:rPr lang="en-US" sz="2400" dirty="0" err="1"/>
              <a:t>gagasan</a:t>
            </a:r>
            <a:r>
              <a:rPr lang="en-US" sz="2400" dirty="0"/>
              <a:t> </a:t>
            </a:r>
            <a:r>
              <a:rPr lang="en-US" sz="2400" dirty="0" err="1"/>
              <a:t>mereka</a:t>
            </a:r>
            <a:r>
              <a:rPr lang="en-US" sz="2400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err="1"/>
              <a:t>Menyadari</a:t>
            </a:r>
            <a:r>
              <a:rPr lang="en-US" sz="2400" dirty="0"/>
              <a:t> dan </a:t>
            </a:r>
            <a:r>
              <a:rPr lang="en-US" sz="2400" dirty="0" err="1"/>
              <a:t>merasa</a:t>
            </a:r>
            <a:r>
              <a:rPr lang="en-US" sz="2400" dirty="0"/>
              <a:t> </a:t>
            </a:r>
            <a:r>
              <a:rPr lang="en-US" sz="2400" dirty="0" err="1"/>
              <a:t>nyaman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saat-saat</a:t>
            </a:r>
            <a:r>
              <a:rPr lang="en-US" sz="2400" dirty="0"/>
              <a:t> </a:t>
            </a:r>
            <a:r>
              <a:rPr lang="en-US" sz="2400" dirty="0" err="1"/>
              <a:t>hening</a:t>
            </a:r>
            <a:r>
              <a:rPr lang="en-US" sz="2400" dirty="0"/>
              <a:t> yang </a:t>
            </a:r>
            <a:r>
              <a:rPr lang="en-US" sz="2400" dirty="0" err="1"/>
              <a:t>tercipta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diskusi</a:t>
            </a:r>
            <a:r>
              <a:rPr lang="en-US" sz="2400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err="1"/>
              <a:t>Tetap</a:t>
            </a:r>
            <a:r>
              <a:rPr lang="en-US" sz="2400" dirty="0"/>
              <a:t> diam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membantu</a:t>
            </a:r>
            <a:r>
              <a:rPr lang="en-US" sz="2400" dirty="0"/>
              <a:t> orang lain </a:t>
            </a:r>
            <a:r>
              <a:rPr lang="en-US" sz="2400" dirty="0" err="1"/>
              <a:t>merumuskan</a:t>
            </a:r>
            <a:r>
              <a:rPr lang="en-US" sz="2400" dirty="0"/>
              <a:t> dan </a:t>
            </a:r>
            <a:r>
              <a:rPr lang="en-US" sz="2400" dirty="0" err="1"/>
              <a:t>menyatakan</a:t>
            </a:r>
            <a:r>
              <a:rPr lang="en-US" sz="2400" dirty="0"/>
              <a:t> </a:t>
            </a:r>
            <a:r>
              <a:rPr lang="en-US" sz="2400" dirty="0" err="1"/>
              <a:t>pemikian</a:t>
            </a:r>
            <a:r>
              <a:rPr lang="en-US" sz="2400" dirty="0"/>
              <a:t> dan </a:t>
            </a:r>
            <a:r>
              <a:rPr lang="en-US" sz="2400" dirty="0" err="1"/>
              <a:t>perasaan</a:t>
            </a:r>
            <a:r>
              <a:rPr lang="en-US" sz="2400" dirty="0"/>
              <a:t> </a:t>
            </a:r>
            <a:r>
              <a:rPr lang="en-US" sz="2400" dirty="0" err="1"/>
              <a:t>mereka</a:t>
            </a:r>
            <a:r>
              <a:rPr lang="en-US" sz="2400" dirty="0"/>
              <a:t> </a:t>
            </a:r>
            <a:r>
              <a:rPr lang="en-US" sz="2400" dirty="0" err="1"/>
              <a:t>secara</a:t>
            </a:r>
            <a:r>
              <a:rPr lang="en-US" sz="2400" dirty="0"/>
              <a:t> </a:t>
            </a:r>
            <a:r>
              <a:rPr lang="en-US" sz="2400" dirty="0" err="1"/>
              <a:t>mendalam</a:t>
            </a:r>
            <a:r>
              <a:rPr lang="en-US" sz="2400" dirty="0"/>
              <a:t>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149CD07-3925-4B54-9BFC-C073D5FCDE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52" y="3639845"/>
            <a:ext cx="2990533" cy="32536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0986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A1CD5-0F91-4A55-8115-C3625138A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Mengajukan</a:t>
            </a:r>
            <a:r>
              <a:rPr lang="en-US" b="1" dirty="0"/>
              <a:t> </a:t>
            </a:r>
            <a:r>
              <a:rPr lang="en-US" b="1" dirty="0" err="1"/>
              <a:t>pertanyaan</a:t>
            </a:r>
            <a:r>
              <a:rPr lang="en-US" b="1" dirty="0"/>
              <a:t> yang </a:t>
            </a:r>
            <a:r>
              <a:rPr lang="en-US" b="1" dirty="0" err="1"/>
              <a:t>baik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5EE551-EAD9-4EE7-BC8B-E70D2BED0F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3079E7-B55D-4CAD-88AE-6FA64CFDD6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5</a:t>
            </a:fld>
            <a:endParaRPr lang="ja-JP" alt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A3E95E8-B664-49A1-A879-A2709DD5C9F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06201" y="1447060"/>
            <a:ext cx="6325746" cy="5410939"/>
          </a:xfrm>
        </p:spPr>
        <p:txBody>
          <a:bodyPr>
            <a:normAutofit fontScale="92500"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/>
              <a:t>Mengajukan</a:t>
            </a:r>
            <a:r>
              <a:rPr lang="en-US" sz="2400" dirty="0"/>
              <a:t> </a:t>
            </a:r>
            <a:r>
              <a:rPr lang="en-US" sz="2400" dirty="0" err="1"/>
              <a:t>pertanyaan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menunjukkan</a:t>
            </a:r>
            <a:r>
              <a:rPr lang="en-US" sz="2400" dirty="0"/>
              <a:t> </a:t>
            </a:r>
            <a:r>
              <a:rPr lang="en-US" sz="2400" dirty="0" err="1"/>
              <a:t>bahwa</a:t>
            </a:r>
            <a:r>
              <a:rPr lang="en-US" sz="2400" dirty="0"/>
              <a:t> </a:t>
            </a:r>
            <a:r>
              <a:rPr lang="en-US" sz="2400" dirty="0" err="1"/>
              <a:t>kita</a:t>
            </a:r>
            <a:r>
              <a:rPr lang="en-US" sz="2400" dirty="0"/>
              <a:t> </a:t>
            </a:r>
            <a:r>
              <a:rPr lang="en-US" sz="2400" dirty="0" err="1"/>
              <a:t>sungguh-sungguh</a:t>
            </a:r>
            <a:r>
              <a:rPr lang="en-US" sz="2400" dirty="0"/>
              <a:t> </a:t>
            </a:r>
            <a:r>
              <a:rPr lang="en-US" sz="2400" dirty="0" err="1"/>
              <a:t>memperhatikan</a:t>
            </a:r>
            <a:r>
              <a:rPr lang="en-US" sz="2400" dirty="0"/>
              <a:t> </a:t>
            </a:r>
            <a:r>
              <a:rPr lang="en-US" sz="2400" dirty="0" err="1"/>
              <a:t>apa</a:t>
            </a:r>
            <a:r>
              <a:rPr lang="en-US" sz="2400" dirty="0"/>
              <a:t> yang </a:t>
            </a:r>
            <a:r>
              <a:rPr lang="en-US" sz="2400" dirty="0" err="1"/>
              <a:t>disampaikan</a:t>
            </a:r>
            <a:r>
              <a:rPr lang="en-US" sz="2400" dirty="0"/>
              <a:t> oleh orang lain.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/>
              <a:t>Mengajukan</a:t>
            </a:r>
            <a:r>
              <a:rPr lang="en-US" sz="2400" dirty="0"/>
              <a:t> </a:t>
            </a:r>
            <a:r>
              <a:rPr lang="en-US" sz="2400" dirty="0" err="1"/>
              <a:t>pertanyaan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membantu</a:t>
            </a:r>
            <a:r>
              <a:rPr lang="en-US" sz="2400" dirty="0"/>
              <a:t> orang lain </a:t>
            </a:r>
            <a:r>
              <a:rPr lang="en-US" sz="2400" dirty="0" err="1"/>
              <a:t>terlibat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diskusi</a:t>
            </a:r>
            <a:r>
              <a:rPr lang="en-US" sz="2400" dirty="0"/>
              <a:t> yang </a:t>
            </a:r>
            <a:r>
              <a:rPr lang="en-US" sz="2400" dirty="0" err="1"/>
              <a:t>lebih</a:t>
            </a:r>
            <a:r>
              <a:rPr lang="en-US" sz="2400" dirty="0"/>
              <a:t> </a:t>
            </a:r>
            <a:r>
              <a:rPr lang="en-US" sz="2400" dirty="0" err="1"/>
              <a:t>mendalam</a:t>
            </a:r>
            <a:r>
              <a:rPr lang="en-US" sz="2400" dirty="0"/>
              <a:t>.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/>
              <a:t>Saya </a:t>
            </a:r>
            <a:r>
              <a:rPr lang="en-US" sz="2400" dirty="0" err="1"/>
              <a:t>memahami</a:t>
            </a:r>
            <a:r>
              <a:rPr lang="en-US" sz="2400" dirty="0"/>
              <a:t> </a:t>
            </a:r>
            <a:r>
              <a:rPr lang="en-US" sz="2400" dirty="0" err="1"/>
              <a:t>berbagai</a:t>
            </a:r>
            <a:r>
              <a:rPr lang="en-US" sz="2400" dirty="0"/>
              <a:t> </a:t>
            </a:r>
            <a:r>
              <a:rPr lang="en-US" sz="2400" dirty="0" err="1"/>
              <a:t>jenis</a:t>
            </a:r>
            <a:r>
              <a:rPr lang="en-US" sz="2400" dirty="0"/>
              <a:t> </a:t>
            </a:r>
            <a:r>
              <a:rPr lang="en-US" sz="2400" dirty="0" err="1"/>
              <a:t>pertanyaan</a:t>
            </a:r>
            <a:r>
              <a:rPr lang="en-US" sz="2400" dirty="0"/>
              <a:t>, </a:t>
            </a:r>
            <a:r>
              <a:rPr lang="en-US" sz="2400" dirty="0" err="1"/>
              <a:t>mulai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yang </a:t>
            </a:r>
            <a:r>
              <a:rPr lang="en-US" sz="2400" dirty="0" err="1"/>
              <a:t>bersifat</a:t>
            </a:r>
            <a:r>
              <a:rPr lang="en-US" sz="2400" dirty="0"/>
              <a:t> </a:t>
            </a:r>
            <a:r>
              <a:rPr lang="en-US" sz="2400" dirty="0" err="1"/>
              <a:t>tertutup</a:t>
            </a:r>
            <a:r>
              <a:rPr lang="en-US" sz="2400" dirty="0"/>
              <a:t> (</a:t>
            </a:r>
            <a:r>
              <a:rPr lang="en-US" sz="2400" i="1" dirty="0"/>
              <a:t>close-ended</a:t>
            </a:r>
            <a:r>
              <a:rPr lang="en-US" sz="2400" dirty="0"/>
              <a:t>) </a:t>
            </a:r>
            <a:r>
              <a:rPr lang="en-US" sz="2400" dirty="0" err="1"/>
              <a:t>sampai</a:t>
            </a:r>
            <a:r>
              <a:rPr lang="en-US" sz="2400" dirty="0"/>
              <a:t> yang </a:t>
            </a:r>
            <a:r>
              <a:rPr lang="en-US" sz="2400" dirty="0" err="1"/>
              <a:t>terbuka</a:t>
            </a:r>
            <a:r>
              <a:rPr lang="en-US" sz="2400" dirty="0"/>
              <a:t> (</a:t>
            </a:r>
            <a:r>
              <a:rPr lang="en-US" sz="2400" i="1" dirty="0"/>
              <a:t>open-ended</a:t>
            </a:r>
            <a:r>
              <a:rPr lang="en-US" sz="2400" dirty="0"/>
              <a:t>), dan </a:t>
            </a:r>
            <a:r>
              <a:rPr lang="en-US" sz="2400" dirty="0" err="1"/>
              <a:t>tahu</a:t>
            </a:r>
            <a:r>
              <a:rPr lang="en-US" sz="2400" dirty="0"/>
              <a:t> </a:t>
            </a:r>
            <a:r>
              <a:rPr lang="en-US" sz="2400" dirty="0" err="1"/>
              <a:t>bagaimana</a:t>
            </a:r>
            <a:r>
              <a:rPr lang="en-US" sz="2400" dirty="0"/>
              <a:t> </a:t>
            </a:r>
            <a:r>
              <a:rPr lang="en-US" sz="2400" dirty="0" err="1"/>
              <a:t>menggunakan</a:t>
            </a:r>
            <a:r>
              <a:rPr lang="en-US" sz="2400" dirty="0"/>
              <a:t> </a:t>
            </a:r>
            <a:r>
              <a:rPr lang="en-US" sz="2400" dirty="0" err="1"/>
              <a:t>beragam</a:t>
            </a:r>
            <a:r>
              <a:rPr lang="en-US" sz="2400" dirty="0"/>
              <a:t> </a:t>
            </a:r>
            <a:r>
              <a:rPr lang="en-US" sz="2400" dirty="0" err="1"/>
              <a:t>jenis</a:t>
            </a:r>
            <a:r>
              <a:rPr lang="en-US" sz="2400" dirty="0"/>
              <a:t> </a:t>
            </a:r>
            <a:r>
              <a:rPr lang="en-US" sz="2400" dirty="0" err="1"/>
              <a:t>pertanyaan</a:t>
            </a:r>
            <a:r>
              <a:rPr lang="en-US" sz="2400" dirty="0"/>
              <a:t> </a:t>
            </a:r>
            <a:r>
              <a:rPr lang="en-US" sz="2400" dirty="0" err="1"/>
              <a:t>tersebut</a:t>
            </a:r>
            <a:r>
              <a:rPr lang="en-US" sz="2400" dirty="0"/>
              <a:t>.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/>
          </a:p>
        </p:txBody>
      </p:sp>
      <p:pic>
        <p:nvPicPr>
          <p:cNvPr id="5122" name="Picture 2" descr="Image result for asking questions cartoon pictures">
            <a:extLst>
              <a:ext uri="{FF2B5EF4-FFF2-40B4-BE49-F238E27FC236}">
                <a16:creationId xmlns:a16="http://schemas.microsoft.com/office/drawing/2014/main" id="{7F455761-F1EE-483E-9C34-67EEEF14F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102" y="1923489"/>
            <a:ext cx="3498850" cy="3429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06202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48C18-F30E-4484-A3B8-DD06198D9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Mendengarkan</a:t>
            </a:r>
            <a:r>
              <a:rPr lang="en-US" b="1" dirty="0"/>
              <a:t> </a:t>
            </a:r>
            <a:r>
              <a:rPr lang="en-US" b="1" dirty="0" err="1"/>
              <a:t>isi</a:t>
            </a:r>
            <a:r>
              <a:rPr lang="en-US" b="1" dirty="0"/>
              <a:t> </a:t>
            </a:r>
            <a:r>
              <a:rPr lang="en-US" b="1" dirty="0" err="1"/>
              <a:t>secara</a:t>
            </a:r>
            <a:r>
              <a:rPr lang="en-US" b="1" dirty="0"/>
              <a:t> </a:t>
            </a:r>
            <a:r>
              <a:rPr lang="en-US" b="1" dirty="0" err="1"/>
              <a:t>aktif</a:t>
            </a:r>
            <a:r>
              <a:rPr lang="en-US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9A736F-65EF-4F89-9841-A75354A53B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695C0C-6BCE-4B34-B145-F5418E8D8D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7AE13A3-3DDE-4412-8ECB-6DAE5912FC6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06200" y="1438183"/>
            <a:ext cx="6281357" cy="478506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Secara</a:t>
            </a:r>
            <a:r>
              <a:rPr lang="en-US" sz="2000" dirty="0"/>
              <a:t> </a:t>
            </a:r>
            <a:r>
              <a:rPr lang="en-US" sz="2000" dirty="0" err="1"/>
              <a:t>sadar</a:t>
            </a:r>
            <a:r>
              <a:rPr lang="en-US" sz="2000" dirty="0"/>
              <a:t> </a:t>
            </a:r>
            <a:r>
              <a:rPr lang="en-US" sz="2000" dirty="0" err="1"/>
              <a:t>menggunakan</a:t>
            </a:r>
            <a:r>
              <a:rPr lang="en-US" sz="2000" dirty="0"/>
              <a:t> </a:t>
            </a:r>
            <a:r>
              <a:rPr lang="en-US" sz="2000" dirty="0" err="1"/>
              <a:t>ringkasan</a:t>
            </a:r>
            <a:r>
              <a:rPr lang="en-US" sz="2000" dirty="0"/>
              <a:t> dan </a:t>
            </a:r>
            <a:r>
              <a:rPr lang="en-US" sz="2000" dirty="0" err="1"/>
              <a:t>parafrase</a:t>
            </a:r>
            <a:r>
              <a:rPr lang="en-US" sz="2000" dirty="0"/>
              <a:t> </a:t>
            </a:r>
            <a:r>
              <a:rPr lang="en-US" sz="2000" dirty="0" err="1"/>
              <a:t>untuk</a:t>
            </a:r>
            <a:r>
              <a:rPr lang="en-US" sz="2000" dirty="0"/>
              <a:t> </a:t>
            </a:r>
            <a:r>
              <a:rPr lang="en-US" sz="2000" dirty="0" err="1"/>
              <a:t>memperjelas</a:t>
            </a:r>
            <a:r>
              <a:rPr lang="en-US" sz="2000" dirty="0"/>
              <a:t> </a:t>
            </a:r>
            <a:r>
              <a:rPr lang="en-US" sz="2000" dirty="0" err="1"/>
              <a:t>pemahaman</a:t>
            </a:r>
            <a:r>
              <a:rPr lang="en-US" sz="2000" dirty="0"/>
              <a:t> </a:t>
            </a:r>
            <a:r>
              <a:rPr lang="en-US" sz="2000" dirty="0" err="1"/>
              <a:t>atas</a:t>
            </a:r>
            <a:r>
              <a:rPr lang="en-US" sz="2000" dirty="0"/>
              <a:t> </a:t>
            </a:r>
            <a:r>
              <a:rPr lang="en-US" sz="2000" dirty="0" err="1"/>
              <a:t>gagasan</a:t>
            </a:r>
            <a:r>
              <a:rPr lang="en-US" sz="2000" dirty="0"/>
              <a:t> yang </a:t>
            </a:r>
            <a:r>
              <a:rPr lang="en-US" sz="2000" dirty="0" err="1"/>
              <a:t>disampaikan</a:t>
            </a:r>
            <a:r>
              <a:rPr lang="en-US" sz="2000" dirty="0"/>
              <a:t> orang lain, </a:t>
            </a:r>
            <a:r>
              <a:rPr lang="en-US" sz="2000" dirty="0" err="1"/>
              <a:t>sebelum</a:t>
            </a:r>
            <a:r>
              <a:rPr lang="en-US" sz="2000" dirty="0"/>
              <a:t> </a:t>
            </a:r>
            <a:r>
              <a:rPr lang="en-US" sz="2000" dirty="0" err="1"/>
              <a:t>menyampaikan</a:t>
            </a:r>
            <a:r>
              <a:rPr lang="en-US" sz="2000" dirty="0"/>
              <a:t> </a:t>
            </a:r>
            <a:r>
              <a:rPr lang="en-US" sz="2000" dirty="0" err="1"/>
              <a:t>pandangan</a:t>
            </a:r>
            <a:r>
              <a:rPr lang="en-US" sz="2000" dirty="0"/>
              <a:t> </a:t>
            </a:r>
            <a:r>
              <a:rPr lang="en-US" sz="2000" dirty="0" err="1"/>
              <a:t>diri</a:t>
            </a:r>
            <a:r>
              <a:rPr lang="en-US" sz="20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Menyadari</a:t>
            </a:r>
            <a:r>
              <a:rPr lang="en-US" sz="2000" dirty="0"/>
              <a:t> </a:t>
            </a:r>
            <a:r>
              <a:rPr lang="en-US" sz="2000" dirty="0" err="1"/>
              <a:t>perbedaan</a:t>
            </a:r>
            <a:r>
              <a:rPr lang="en-US" sz="2000" dirty="0"/>
              <a:t> </a:t>
            </a:r>
            <a:r>
              <a:rPr lang="en-US" sz="2000" dirty="0" err="1"/>
              <a:t>antara</a:t>
            </a:r>
            <a:r>
              <a:rPr lang="en-US" sz="2000" dirty="0"/>
              <a:t> </a:t>
            </a:r>
            <a:r>
              <a:rPr lang="en-US" sz="2000" dirty="0" err="1"/>
              <a:t>menyatakan</a:t>
            </a:r>
            <a:r>
              <a:rPr lang="en-US" sz="2000" dirty="0"/>
              <a:t> </a:t>
            </a:r>
            <a:r>
              <a:rPr lang="en-US" sz="2000" dirty="0" err="1"/>
              <a:t>hasil</a:t>
            </a:r>
            <a:r>
              <a:rPr lang="en-US" sz="2000" dirty="0"/>
              <a:t> </a:t>
            </a:r>
            <a:r>
              <a:rPr lang="en-US" sz="2000" dirty="0" err="1"/>
              <a:t>observasi</a:t>
            </a:r>
            <a:r>
              <a:rPr lang="en-US" sz="2000" dirty="0"/>
              <a:t> dan </a:t>
            </a:r>
            <a:r>
              <a:rPr lang="en-US" sz="2000" dirty="0" err="1"/>
              <a:t>membuat</a:t>
            </a:r>
            <a:r>
              <a:rPr lang="en-US" sz="2000" dirty="0"/>
              <a:t> </a:t>
            </a:r>
            <a:r>
              <a:rPr lang="en-US" sz="2000" dirty="0" err="1"/>
              <a:t>penilaian</a:t>
            </a:r>
            <a:r>
              <a:rPr lang="en-US" sz="20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Memberi</a:t>
            </a:r>
            <a:r>
              <a:rPr lang="en-US" sz="2000" dirty="0"/>
              <a:t> </a:t>
            </a:r>
            <a:r>
              <a:rPr lang="en-US" sz="2000" dirty="0" err="1"/>
              <a:t>nama</a:t>
            </a:r>
            <a:r>
              <a:rPr lang="en-US" sz="2000" dirty="0"/>
              <a:t> pada </a:t>
            </a:r>
            <a:r>
              <a:rPr lang="en-US" sz="2000" dirty="0" err="1"/>
              <a:t>suatu</a:t>
            </a:r>
            <a:r>
              <a:rPr lang="en-US" sz="2000" dirty="0"/>
              <a:t> </a:t>
            </a:r>
            <a:r>
              <a:rPr lang="en-US" sz="2000" dirty="0" err="1"/>
              <a:t>persoalan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cara</a:t>
            </a:r>
            <a:r>
              <a:rPr lang="en-US" sz="2000" dirty="0"/>
              <a:t> yang </a:t>
            </a:r>
            <a:r>
              <a:rPr lang="en-US" sz="2000" dirty="0" err="1"/>
              <a:t>tepat</a:t>
            </a:r>
            <a:r>
              <a:rPr lang="en-US" sz="2000" dirty="0"/>
              <a:t>, </a:t>
            </a:r>
            <a:r>
              <a:rPr lang="en-US" sz="2000" dirty="0" err="1"/>
              <a:t>sehingga</a:t>
            </a:r>
            <a:r>
              <a:rPr lang="en-US" sz="2000" dirty="0"/>
              <a:t> </a:t>
            </a:r>
            <a:r>
              <a:rPr lang="en-US" sz="2000" dirty="0" err="1"/>
              <a:t>tidak</a:t>
            </a:r>
            <a:r>
              <a:rPr lang="en-US" sz="2000" dirty="0"/>
              <a:t> </a:t>
            </a:r>
            <a:r>
              <a:rPr lang="en-US" sz="2000" dirty="0" err="1"/>
              <a:t>terjebak</a:t>
            </a:r>
            <a:r>
              <a:rPr lang="en-US" sz="2000" dirty="0"/>
              <a:t> pada </a:t>
            </a:r>
            <a:r>
              <a:rPr lang="en-US" sz="2000" dirty="0" err="1"/>
              <a:t>penilaian</a:t>
            </a:r>
            <a:r>
              <a:rPr lang="en-US" sz="2000" dirty="0"/>
              <a:t> personal yang </a:t>
            </a:r>
            <a:r>
              <a:rPr lang="en-US" sz="2000" dirty="0" err="1"/>
              <a:t>menciptakan</a:t>
            </a:r>
            <a:r>
              <a:rPr lang="en-US" sz="2000" dirty="0"/>
              <a:t> </a:t>
            </a:r>
            <a:r>
              <a:rPr lang="en-US" sz="2000" dirty="0" err="1"/>
              <a:t>gesekan</a:t>
            </a:r>
            <a:r>
              <a:rPr lang="en-US" sz="2000" dirty="0"/>
              <a:t> </a:t>
            </a:r>
            <a:r>
              <a:rPr lang="en-US" sz="2000" dirty="0" err="1"/>
              <a:t>pribadi</a:t>
            </a:r>
            <a:r>
              <a:rPr lang="en-US" sz="20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Menyadari</a:t>
            </a:r>
            <a:r>
              <a:rPr lang="en-US" sz="2000" dirty="0"/>
              <a:t> </a:t>
            </a:r>
            <a:r>
              <a:rPr lang="en-US" sz="2000" dirty="0" err="1"/>
              <a:t>perbedaan</a:t>
            </a:r>
            <a:r>
              <a:rPr lang="en-US" sz="2000" dirty="0"/>
              <a:t> </a:t>
            </a:r>
            <a:r>
              <a:rPr lang="en-US" sz="2000" dirty="0" err="1"/>
              <a:t>antara</a:t>
            </a:r>
            <a:r>
              <a:rPr lang="en-US" sz="2000" dirty="0"/>
              <a:t> </a:t>
            </a:r>
            <a:r>
              <a:rPr lang="en-US" sz="2000" dirty="0" err="1"/>
              <a:t>mendengarkan</a:t>
            </a:r>
            <a:r>
              <a:rPr lang="en-US" sz="2000" dirty="0"/>
              <a:t> </a:t>
            </a:r>
            <a:r>
              <a:rPr lang="en-US" sz="2000" dirty="0" err="1"/>
              <a:t>isi</a:t>
            </a:r>
            <a:r>
              <a:rPr lang="en-US" sz="2000" dirty="0"/>
              <a:t> dan </a:t>
            </a:r>
            <a:r>
              <a:rPr lang="en-US" sz="2000" dirty="0" err="1"/>
              <a:t>mendengarkan</a:t>
            </a:r>
            <a:r>
              <a:rPr lang="en-US" sz="2000" dirty="0"/>
              <a:t> proses.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6146" name="Picture 2" descr="Image result for paraphrase questions cartoon pictures">
            <a:extLst>
              <a:ext uri="{FF2B5EF4-FFF2-40B4-BE49-F238E27FC236}">
                <a16:creationId xmlns:a16="http://schemas.microsoft.com/office/drawing/2014/main" id="{346C4B0D-1A4C-4A9D-8F32-918FBC2F1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860" y="1207363"/>
            <a:ext cx="3675468" cy="28538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773438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7F797-D9E1-4359-8595-0615E0FEB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8598" y="138005"/>
            <a:ext cx="9567208" cy="802101"/>
          </a:xfrm>
        </p:spPr>
        <p:txBody>
          <a:bodyPr/>
          <a:lstStyle/>
          <a:p>
            <a:r>
              <a:rPr lang="en-US" b="1" dirty="0" err="1"/>
              <a:t>Mendengarkan</a:t>
            </a:r>
            <a:r>
              <a:rPr lang="en-US" b="1" dirty="0"/>
              <a:t> proses </a:t>
            </a:r>
            <a:r>
              <a:rPr lang="en-US" b="1" dirty="0" err="1"/>
              <a:t>secara</a:t>
            </a:r>
            <a:r>
              <a:rPr lang="en-US" b="1" dirty="0"/>
              <a:t> </a:t>
            </a:r>
            <a:r>
              <a:rPr lang="en-US" b="1" dirty="0" err="1"/>
              <a:t>aktif</a:t>
            </a:r>
            <a:r>
              <a:rPr lang="en-US" dirty="0"/>
              <a:t>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2C6FE1-E106-45F4-A151-A9FD28FFF5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DA09F0-454C-4839-AF5A-A556C5FF74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E3B2652-956B-485D-875C-DC0BA45F21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06201" y="1677880"/>
            <a:ext cx="6525000" cy="4793941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Memahami</a:t>
            </a:r>
            <a:r>
              <a:rPr lang="en-US" sz="2400" dirty="0"/>
              <a:t> </a:t>
            </a:r>
            <a:r>
              <a:rPr lang="en-US" sz="2400" dirty="0" err="1"/>
              <a:t>kapan</a:t>
            </a:r>
            <a:r>
              <a:rPr lang="en-US" sz="2400" dirty="0"/>
              <a:t> </a:t>
            </a:r>
            <a:r>
              <a:rPr lang="en-US" sz="2400" dirty="0" err="1"/>
              <a:t>harus</a:t>
            </a:r>
            <a:r>
              <a:rPr lang="en-US" sz="2400" dirty="0"/>
              <a:t> </a:t>
            </a:r>
            <a:r>
              <a:rPr lang="en-US" sz="2400" dirty="0" err="1"/>
              <a:t>menanggapi</a:t>
            </a:r>
            <a:r>
              <a:rPr lang="en-US" sz="2400" dirty="0"/>
              <a:t> proses, </a:t>
            </a:r>
            <a:r>
              <a:rPr lang="en-US" sz="2400" dirty="0" err="1"/>
              <a:t>yaitu</a:t>
            </a:r>
            <a:r>
              <a:rPr lang="en-US" sz="2400" dirty="0"/>
              <a:t> </a:t>
            </a:r>
            <a:r>
              <a:rPr lang="en-US" sz="2400" dirty="0" err="1"/>
              <a:t>cara</a:t>
            </a:r>
            <a:r>
              <a:rPr lang="en-US" sz="2400" dirty="0"/>
              <a:t> </a:t>
            </a:r>
            <a:r>
              <a:rPr lang="en-US" sz="2400" dirty="0" err="1"/>
              <a:t>bagaimana</a:t>
            </a:r>
            <a:r>
              <a:rPr lang="en-US" sz="2400" dirty="0"/>
              <a:t> </a:t>
            </a:r>
            <a:r>
              <a:rPr lang="en-US" sz="2400" dirty="0" err="1"/>
              <a:t>kita</a:t>
            </a:r>
            <a:r>
              <a:rPr lang="en-US" sz="2400" dirty="0"/>
              <a:t> </a:t>
            </a:r>
            <a:r>
              <a:rPr lang="en-US" sz="2400" dirty="0" err="1"/>
              <a:t>menangani</a:t>
            </a:r>
            <a:r>
              <a:rPr lang="en-US" sz="2400" dirty="0"/>
              <a:t> </a:t>
            </a:r>
            <a:r>
              <a:rPr lang="en-US" sz="2400" dirty="0" err="1"/>
              <a:t>suatu</a:t>
            </a:r>
            <a:r>
              <a:rPr lang="en-US" sz="2400" dirty="0"/>
              <a:t> </a:t>
            </a:r>
            <a:r>
              <a:rPr lang="en-US" sz="2400" dirty="0" err="1"/>
              <a:t>hal</a:t>
            </a:r>
            <a:r>
              <a:rPr lang="en-US" sz="2400" dirty="0"/>
              <a:t> </a:t>
            </a:r>
            <a:r>
              <a:rPr lang="en-US" sz="2400" dirty="0" err="1"/>
              <a:t>tertentu</a:t>
            </a:r>
            <a:r>
              <a:rPr lang="en-US" sz="24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Menyampaikan</a:t>
            </a:r>
            <a:r>
              <a:rPr lang="en-US" sz="2400" dirty="0"/>
              <a:t> </a:t>
            </a:r>
            <a:r>
              <a:rPr lang="en-US" sz="2400" dirty="0" err="1"/>
              <a:t>ulang</a:t>
            </a:r>
            <a:r>
              <a:rPr lang="en-US" sz="2400" dirty="0"/>
              <a:t> </a:t>
            </a:r>
            <a:r>
              <a:rPr lang="en-US" sz="2400" dirty="0" err="1"/>
              <a:t>atas</a:t>
            </a:r>
            <a:r>
              <a:rPr lang="en-US" sz="2400" dirty="0"/>
              <a:t> </a:t>
            </a:r>
            <a:r>
              <a:rPr lang="en-US" sz="2400" dirty="0" err="1"/>
              <a:t>apa</a:t>
            </a:r>
            <a:r>
              <a:rPr lang="en-US" sz="2400" dirty="0"/>
              <a:t> yang </a:t>
            </a:r>
            <a:r>
              <a:rPr lang="en-US" sz="2400" dirty="0" err="1"/>
              <a:t>sedang</a:t>
            </a:r>
            <a:r>
              <a:rPr lang="en-US" sz="2400" dirty="0"/>
              <a:t> </a:t>
            </a:r>
            <a:r>
              <a:rPr lang="en-US" sz="2400" dirty="0" err="1"/>
              <a:t>dibicarakan</a:t>
            </a:r>
            <a:r>
              <a:rPr lang="en-US" sz="24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Memahami</a:t>
            </a:r>
            <a:r>
              <a:rPr lang="en-US" sz="2400" dirty="0"/>
              <a:t> </a:t>
            </a:r>
            <a:r>
              <a:rPr lang="en-US" sz="2400" dirty="0" err="1"/>
              <a:t>pentingnya</a:t>
            </a:r>
            <a:r>
              <a:rPr lang="en-US" sz="2400" dirty="0"/>
              <a:t> </a:t>
            </a:r>
            <a:r>
              <a:rPr lang="en-US" sz="2400" dirty="0" err="1"/>
              <a:t>keterampilan</a:t>
            </a:r>
            <a:r>
              <a:rPr lang="en-US" sz="2400" dirty="0"/>
              <a:t> "</a:t>
            </a:r>
            <a:r>
              <a:rPr lang="en-US" sz="2400" i="1" dirty="0"/>
              <a:t>framing</a:t>
            </a:r>
            <a:r>
              <a:rPr lang="en-US" sz="2400" dirty="0"/>
              <a:t>" dan "</a:t>
            </a:r>
            <a:r>
              <a:rPr lang="en-US" sz="2400" i="1" dirty="0"/>
              <a:t>reframing</a:t>
            </a:r>
            <a:r>
              <a:rPr lang="en-US" sz="2400" dirty="0"/>
              <a:t>", dan </a:t>
            </a:r>
            <a:r>
              <a:rPr lang="en-US" sz="2400" dirty="0" err="1"/>
              <a:t>mampu</a:t>
            </a:r>
            <a:r>
              <a:rPr lang="en-US" sz="2400" dirty="0"/>
              <a:t> </a:t>
            </a:r>
            <a:r>
              <a:rPr lang="en-US" sz="2400" dirty="0" err="1"/>
              <a:t>membantu</a:t>
            </a:r>
            <a:r>
              <a:rPr lang="en-US" sz="2400" dirty="0"/>
              <a:t> orang lain </a:t>
            </a:r>
            <a:r>
              <a:rPr lang="en-US" sz="2400" dirty="0" err="1"/>
              <a:t>untuk</a:t>
            </a:r>
            <a:r>
              <a:rPr lang="en-US" sz="2400" dirty="0"/>
              <a:t> "</a:t>
            </a:r>
            <a:r>
              <a:rPr lang="en-US" sz="2400" i="1" dirty="0"/>
              <a:t>reframe</a:t>
            </a:r>
            <a:r>
              <a:rPr lang="en-US" sz="2400" dirty="0"/>
              <a:t>" </a:t>
            </a:r>
            <a:r>
              <a:rPr lang="en-US" sz="2400" dirty="0" err="1"/>
              <a:t>suatu</a:t>
            </a:r>
            <a:r>
              <a:rPr lang="en-US" sz="2400" dirty="0"/>
              <a:t> </a:t>
            </a:r>
            <a:r>
              <a:rPr lang="en-US" sz="2400" dirty="0" err="1"/>
              <a:t>persoalan</a:t>
            </a:r>
            <a:r>
              <a:rPr lang="en-US" sz="2400" dirty="0"/>
              <a:t> yang </a:t>
            </a:r>
            <a:r>
              <a:rPr lang="en-US" sz="2400" dirty="0" err="1"/>
              <a:t>dihadapi</a:t>
            </a:r>
            <a:r>
              <a:rPr lang="en-US" sz="24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7170" name="Picture 2" descr="Image result for reframing questions cartoon pictures">
            <a:extLst>
              <a:ext uri="{FF2B5EF4-FFF2-40B4-BE49-F238E27FC236}">
                <a16:creationId xmlns:a16="http://schemas.microsoft.com/office/drawing/2014/main" id="{9A73ABAE-71D9-42D4-AF71-4D7D1D5FA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1664832"/>
            <a:ext cx="3860800" cy="386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246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B29A0-9A46-440A-9EE6-1ACD2DF0E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Mendengarkan</a:t>
            </a:r>
            <a:r>
              <a:rPr lang="en-US" b="1" dirty="0"/>
              <a:t> </a:t>
            </a:r>
            <a:r>
              <a:rPr lang="en-US" b="1" dirty="0" err="1"/>
              <a:t>emosi</a:t>
            </a:r>
            <a:r>
              <a:rPr lang="en-US" b="1" dirty="0"/>
              <a:t> </a:t>
            </a:r>
            <a:r>
              <a:rPr lang="en-US" b="1" dirty="0" err="1"/>
              <a:t>secara</a:t>
            </a:r>
            <a:r>
              <a:rPr lang="en-US" b="1" dirty="0"/>
              <a:t> </a:t>
            </a:r>
            <a:r>
              <a:rPr lang="en-US" b="1" dirty="0" err="1"/>
              <a:t>aktif</a:t>
            </a:r>
            <a:r>
              <a:rPr lang="en-US" b="1" dirty="0"/>
              <a:t> 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0609B4-4FE2-4A2E-9111-127C301D70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ja-JP"/>
              <a:t>The Power of PowerPoint | thepopp.com</a:t>
            </a:r>
            <a:endParaRPr lang="ja-JP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2C1E9F-3AA1-4C85-B3E7-544909B359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459DFB-86F3-43FA-8567-2EA6E426AE90}" type="slidenum">
              <a:rPr lang="ja-JP" altLang="en-US" smtClean="0"/>
              <a:pPr/>
              <a:t>8</a:t>
            </a:fld>
            <a:endParaRPr lang="ja-JP" alt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AAFC151-9A18-41B6-87B2-2CF4CB05CA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06200" y="1287262"/>
            <a:ext cx="9292823" cy="500126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Memahami</a:t>
            </a:r>
            <a:r>
              <a:rPr lang="en-US" sz="2400" dirty="0"/>
              <a:t> </a:t>
            </a:r>
            <a:r>
              <a:rPr lang="en-US" sz="2400" dirty="0" err="1"/>
              <a:t>emosi</a:t>
            </a:r>
            <a:r>
              <a:rPr lang="en-US" sz="2400" dirty="0"/>
              <a:t> di </a:t>
            </a:r>
            <a:r>
              <a:rPr lang="en-US" sz="2400" dirty="0" err="1"/>
              <a:t>dalam</a:t>
            </a:r>
            <a:r>
              <a:rPr lang="en-US" sz="2400" dirty="0"/>
              <a:t> kata-kata, </a:t>
            </a:r>
            <a:r>
              <a:rPr lang="en-US" sz="2400" dirty="0" err="1"/>
              <a:t>suara</a:t>
            </a:r>
            <a:r>
              <a:rPr lang="en-US" sz="2400" dirty="0"/>
              <a:t>, nada, dan </a:t>
            </a:r>
            <a:r>
              <a:rPr lang="en-US" sz="2400" dirty="0" err="1"/>
              <a:t>unsur-unsur</a:t>
            </a:r>
            <a:r>
              <a:rPr lang="en-US" sz="2400" dirty="0"/>
              <a:t> non-verbal lain yang </a:t>
            </a:r>
            <a:r>
              <a:rPr lang="en-US" sz="2400" dirty="0" err="1"/>
              <a:t>diungkapkan</a:t>
            </a:r>
            <a:r>
              <a:rPr lang="en-US" sz="2400" dirty="0"/>
              <a:t> oleh orang lain.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Tahu</a:t>
            </a:r>
            <a:r>
              <a:rPr lang="en-US" sz="2400" dirty="0"/>
              <a:t> </a:t>
            </a:r>
            <a:r>
              <a:rPr lang="en-US" sz="2400" dirty="0" err="1"/>
              <a:t>kapan</a:t>
            </a:r>
            <a:r>
              <a:rPr lang="en-US" sz="2400" dirty="0"/>
              <a:t> </a:t>
            </a:r>
            <a:r>
              <a:rPr lang="en-US" sz="2400" dirty="0" err="1"/>
              <a:t>waktu</a:t>
            </a:r>
            <a:r>
              <a:rPr lang="en-US" sz="2400" dirty="0"/>
              <a:t> yang </a:t>
            </a:r>
            <a:r>
              <a:rPr lang="en-US" sz="2400" dirty="0" err="1"/>
              <a:t>tepat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menanggapi</a:t>
            </a:r>
            <a:r>
              <a:rPr lang="en-US" sz="2400" dirty="0"/>
              <a:t> </a:t>
            </a:r>
            <a:r>
              <a:rPr lang="en-US" sz="2400" dirty="0" err="1"/>
              <a:t>perasaan</a:t>
            </a:r>
            <a:r>
              <a:rPr lang="en-US" sz="2400" dirty="0"/>
              <a:t> orang lain.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/>
              <a:t>Tahu</a:t>
            </a:r>
            <a:r>
              <a:rPr lang="en-US" sz="2400" dirty="0"/>
              <a:t> </a:t>
            </a:r>
            <a:r>
              <a:rPr lang="en-US" sz="2400" dirty="0" err="1"/>
              <a:t>bahwa</a:t>
            </a:r>
            <a:r>
              <a:rPr lang="en-US" sz="2400" dirty="0"/>
              <a:t> </a:t>
            </a:r>
            <a:r>
              <a:rPr lang="en-US" sz="2400" dirty="0" err="1"/>
              <a:t>kita</a:t>
            </a:r>
            <a:r>
              <a:rPr lang="en-US" sz="2400" dirty="0"/>
              <a:t>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bisa</a:t>
            </a:r>
            <a:r>
              <a:rPr lang="en-US" sz="2400" dirty="0"/>
              <a:t> </a:t>
            </a:r>
            <a:r>
              <a:rPr lang="en-US" sz="2400" dirty="0" err="1"/>
              <a:t>mengatasi</a:t>
            </a:r>
            <a:r>
              <a:rPr lang="en-US" sz="2400" dirty="0"/>
              <a:t> </a:t>
            </a:r>
            <a:r>
              <a:rPr lang="en-US" sz="2400" dirty="0" err="1"/>
              <a:t>gejolak</a:t>
            </a:r>
            <a:r>
              <a:rPr lang="en-US" sz="2400" dirty="0"/>
              <a:t> </a:t>
            </a:r>
            <a:r>
              <a:rPr lang="en-US" sz="2400" dirty="0" err="1"/>
              <a:t>emosi</a:t>
            </a:r>
            <a:r>
              <a:rPr lang="en-US" sz="2400" dirty="0"/>
              <a:t> orang lain, </a:t>
            </a:r>
            <a:r>
              <a:rPr lang="en-US" sz="2400" dirty="0" err="1"/>
              <a:t>kita</a:t>
            </a:r>
            <a:r>
              <a:rPr lang="en-US" sz="2400" dirty="0"/>
              <a:t> </a:t>
            </a:r>
            <a:r>
              <a:rPr lang="en-US" sz="2400" dirty="0" err="1"/>
              <a:t>hanya</a:t>
            </a:r>
            <a:r>
              <a:rPr lang="en-US" sz="2400" dirty="0"/>
              <a:t> </a:t>
            </a:r>
            <a:r>
              <a:rPr lang="en-US" sz="2400" dirty="0" err="1"/>
              <a:t>mampu</a:t>
            </a:r>
            <a:r>
              <a:rPr lang="en-US" sz="2400" dirty="0"/>
              <a:t> </a:t>
            </a:r>
            <a:r>
              <a:rPr lang="en-US" sz="2400" dirty="0" err="1"/>
              <a:t>membantu</a:t>
            </a:r>
            <a:r>
              <a:rPr lang="en-US" sz="2400" dirty="0"/>
              <a:t> </a:t>
            </a:r>
            <a:r>
              <a:rPr lang="en-US" sz="2400" dirty="0" err="1"/>
              <a:t>mereka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mengungkapkannya</a:t>
            </a:r>
            <a:r>
              <a:rPr lang="en-US" sz="2400" dirty="0"/>
              <a:t> </a:t>
            </a:r>
            <a:r>
              <a:rPr lang="en-US" sz="2400" dirty="0" err="1"/>
              <a:t>secara</a:t>
            </a:r>
            <a:r>
              <a:rPr lang="en-US" sz="2400" dirty="0"/>
              <a:t> </a:t>
            </a:r>
            <a:r>
              <a:rPr lang="en-US" sz="2400" dirty="0" err="1"/>
              <a:t>lebih</a:t>
            </a:r>
            <a:r>
              <a:rPr lang="en-US" sz="2400" dirty="0"/>
              <a:t> </a:t>
            </a:r>
            <a:r>
              <a:rPr lang="en-US" sz="2400" dirty="0" err="1"/>
              <a:t>jelas</a:t>
            </a:r>
            <a:r>
              <a:rPr lang="en-US" sz="2400" dirty="0"/>
              <a:t>. </a:t>
            </a:r>
          </a:p>
        </p:txBody>
      </p:sp>
      <p:pic>
        <p:nvPicPr>
          <p:cNvPr id="8194" name="Picture 2" descr="Image result for listening emotion actively cartoon pictures">
            <a:extLst>
              <a:ext uri="{FF2B5EF4-FFF2-40B4-BE49-F238E27FC236}">
                <a16:creationId xmlns:a16="http://schemas.microsoft.com/office/drawing/2014/main" id="{521BF47B-35CF-42DD-B004-F5F4A3046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2" y="4692469"/>
            <a:ext cx="4402083" cy="220104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312515"/>
      </p:ext>
    </p:extLst>
  </p:cSld>
  <p:clrMapOvr>
    <a:masterClrMapping/>
  </p:clrMapOvr>
</p:sld>
</file>

<file path=ppt/theme/theme1.xml><?xml version="1.0" encoding="utf-8"?>
<a:theme xmlns:a="http://schemas.openxmlformats.org/drawingml/2006/main" name="Vega - Footer Only">
  <a:themeElements>
    <a:clrScheme name="Vega">
      <a:dk1>
        <a:srgbClr val="1C1C1C"/>
      </a:dk1>
      <a:lt1>
        <a:sysClr val="window" lastClr="FFFFFF"/>
      </a:lt1>
      <a:dk2>
        <a:srgbClr val="545454"/>
      </a:dk2>
      <a:lt2>
        <a:srgbClr val="EEECE1"/>
      </a:lt2>
      <a:accent1>
        <a:srgbClr val="00ACE2"/>
      </a:accent1>
      <a:accent2>
        <a:srgbClr val="FD497C"/>
      </a:accent2>
      <a:accent3>
        <a:srgbClr val="87C32F"/>
      </a:accent3>
      <a:accent4>
        <a:srgbClr val="B143DD"/>
      </a:accent4>
      <a:accent5>
        <a:srgbClr val="FFA513"/>
      </a:accent5>
      <a:accent6>
        <a:srgbClr val="5BB8D1"/>
      </a:accent6>
      <a:hlink>
        <a:srgbClr val="00ACE2"/>
      </a:hlink>
      <a:folHlink>
        <a:srgbClr val="00ACE2"/>
      </a:folHlink>
    </a:clrScheme>
    <a:fontScheme name="Vega">
      <a:majorFont>
        <a:latin typeface="Route 159 UltraLight"/>
        <a:ea typeface="Spica Neue Light"/>
        <a:cs typeface=""/>
      </a:majorFont>
      <a:minorFont>
        <a:latin typeface="Open Sans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Vega - Header">
  <a:themeElements>
    <a:clrScheme name="A">
      <a:dk1>
        <a:srgbClr val="1C1C1C"/>
      </a:dk1>
      <a:lt1>
        <a:sysClr val="window" lastClr="FFFFFF"/>
      </a:lt1>
      <a:dk2>
        <a:srgbClr val="545454"/>
      </a:dk2>
      <a:lt2>
        <a:srgbClr val="EEECE1"/>
      </a:lt2>
      <a:accent1>
        <a:srgbClr val="00ACE2"/>
      </a:accent1>
      <a:accent2>
        <a:srgbClr val="FD497C"/>
      </a:accent2>
      <a:accent3>
        <a:srgbClr val="87C32F"/>
      </a:accent3>
      <a:accent4>
        <a:srgbClr val="B143DD"/>
      </a:accent4>
      <a:accent5>
        <a:srgbClr val="FFA513"/>
      </a:accent5>
      <a:accent6>
        <a:srgbClr val="5BB8D1"/>
      </a:accent6>
      <a:hlink>
        <a:srgbClr val="0000FF"/>
      </a:hlink>
      <a:folHlink>
        <a:srgbClr val="800080"/>
      </a:folHlink>
    </a:clrScheme>
    <a:fontScheme name="Vega">
      <a:majorFont>
        <a:latin typeface="Route 159 UltraLight"/>
        <a:ea typeface="Spica Neue Light"/>
        <a:cs typeface=""/>
      </a:majorFont>
      <a:minorFont>
        <a:latin typeface="Open Sans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  <a:prstDash val="sysDot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>
            <a:solidFill>
              <a:schemeClr val="accent6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2"/>
          </a:solidFill>
          <a:prstDash val="sysDot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Vega - Free">
  <a:themeElements>
    <a:clrScheme name="A">
      <a:dk1>
        <a:srgbClr val="1C1C1C"/>
      </a:dk1>
      <a:lt1>
        <a:sysClr val="window" lastClr="FFFFFF"/>
      </a:lt1>
      <a:dk2>
        <a:srgbClr val="545454"/>
      </a:dk2>
      <a:lt2>
        <a:srgbClr val="EEECE1"/>
      </a:lt2>
      <a:accent1>
        <a:srgbClr val="00ACE2"/>
      </a:accent1>
      <a:accent2>
        <a:srgbClr val="FD497C"/>
      </a:accent2>
      <a:accent3>
        <a:srgbClr val="87C32F"/>
      </a:accent3>
      <a:accent4>
        <a:srgbClr val="B143DD"/>
      </a:accent4>
      <a:accent5>
        <a:srgbClr val="FFA513"/>
      </a:accent5>
      <a:accent6>
        <a:srgbClr val="5BB8D1"/>
      </a:accent6>
      <a:hlink>
        <a:srgbClr val="00ACE2"/>
      </a:hlink>
      <a:folHlink>
        <a:srgbClr val="00ACE2"/>
      </a:folHlink>
    </a:clrScheme>
    <a:fontScheme name="Vega">
      <a:majorFont>
        <a:latin typeface="Route 159 UltraLight"/>
        <a:ea typeface="Spica Neue Light"/>
        <a:cs typeface=""/>
      </a:majorFont>
      <a:minorFont>
        <a:latin typeface="Open Sans"/>
        <a:ea typeface="Spica Neu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Vega</Template>
  <TotalTime>52</TotalTime>
  <Words>506</Words>
  <Application>Microsoft Office PowerPoint</Application>
  <PresentationFormat>Widescreen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Arial</vt:lpstr>
      <vt:lpstr>Open Sans</vt:lpstr>
      <vt:lpstr>Open Sans Light</vt:lpstr>
      <vt:lpstr>Open Sans Semibold</vt:lpstr>
      <vt:lpstr>Route 159 Bold</vt:lpstr>
      <vt:lpstr>Route 159 Light</vt:lpstr>
      <vt:lpstr>Route 159 SemiBold</vt:lpstr>
      <vt:lpstr>Route 159 UltraLight</vt:lpstr>
      <vt:lpstr>Wingdings</vt:lpstr>
      <vt:lpstr>Vega - Footer Only</vt:lpstr>
      <vt:lpstr>Vega - Header</vt:lpstr>
      <vt:lpstr>Vega - Free</vt:lpstr>
      <vt:lpstr>PowerPoint Presentation</vt:lpstr>
      <vt:lpstr>Tahap persiapan fisik dan mental untuk mampu mendengarkan orang lain secara optimal </vt:lpstr>
      <vt:lpstr>Mendengarkan dengan mata </vt:lpstr>
      <vt:lpstr>Menciptakan ruang dengan keheningan </vt:lpstr>
      <vt:lpstr>Mengajukan pertanyaan yang baik </vt:lpstr>
      <vt:lpstr>Mendengarkan isi secara aktif </vt:lpstr>
      <vt:lpstr>Mendengarkan proses secara aktif </vt:lpstr>
      <vt:lpstr>Mendengarkan emosi secara aktif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LPMAI-USD</dc:creator>
  <cp:lastModifiedBy>LPMAI-USD</cp:lastModifiedBy>
  <cp:revision>20</cp:revision>
  <dcterms:created xsi:type="dcterms:W3CDTF">2019-06-19T01:51:51Z</dcterms:created>
  <dcterms:modified xsi:type="dcterms:W3CDTF">2019-06-20T07:53:13Z</dcterms:modified>
</cp:coreProperties>
</file>