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  <p:sldMasterId id="2147483686" r:id="rId2"/>
  </p:sldMasterIdLst>
  <p:sldIdLst>
    <p:sldId id="259" r:id="rId3"/>
    <p:sldId id="261" r:id="rId4"/>
    <p:sldId id="260" r:id="rId5"/>
    <p:sldId id="257" r:id="rId6"/>
    <p:sldId id="258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006769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1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15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025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705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42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72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70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6778"/>
            <a:ext cx="12192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623392" y="2276872"/>
            <a:ext cx="109728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566619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59563" y="0"/>
            <a:ext cx="10032437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831637" y="1268760"/>
            <a:ext cx="8750763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845429" y="1844825"/>
            <a:ext cx="8750763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335797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6/21/2019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14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6/21/2019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586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26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8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65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2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5920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</p:sldLayoutIdLst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50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e.kahoot.it/share/kode-etik-auditor/56aa2a4f-e260-4cb0-aa14-4134b0ae58b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973725C-E6E9-498D-BADD-82681AA92DD5}"/>
              </a:ext>
            </a:extLst>
          </p:cNvPr>
          <p:cNvSpPr txBox="1"/>
          <p:nvPr/>
        </p:nvSpPr>
        <p:spPr>
          <a:xfrm>
            <a:off x="5992427" y="2006353"/>
            <a:ext cx="62942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err="1"/>
              <a:t>Etika</a:t>
            </a:r>
            <a:r>
              <a:rPr lang="en-US" sz="8000" dirty="0"/>
              <a:t> Auditor</a:t>
            </a:r>
          </a:p>
        </p:txBody>
      </p:sp>
    </p:spTree>
    <p:extLst>
      <p:ext uri="{BB962C8B-B14F-4D97-AF65-F5344CB8AC3E}">
        <p14:creationId xmlns:p14="http://schemas.microsoft.com/office/powerpoint/2010/main" val="261634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1ECC5-F0DD-495F-AE0F-2038A9791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Kode</a:t>
            </a:r>
            <a:r>
              <a:rPr lang="en-US" dirty="0"/>
              <a:t> </a:t>
            </a:r>
            <a:r>
              <a:rPr lang="en-US" dirty="0" err="1"/>
              <a:t>Etik</a:t>
            </a:r>
            <a:r>
              <a:rPr lang="en-US" dirty="0"/>
              <a:t> Auditor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347D14-449E-4B8F-AA8B-5D3421B515A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sz="3200" dirty="0"/>
              <a:t>1. </a:t>
            </a:r>
            <a:r>
              <a:rPr lang="en-US" sz="3200" dirty="0" err="1"/>
              <a:t>Integritas</a:t>
            </a:r>
            <a:r>
              <a:rPr lang="en-US" sz="3200" dirty="0"/>
              <a:t> Auditor </a:t>
            </a:r>
            <a:r>
              <a:rPr lang="en-US" sz="3200" dirty="0" err="1"/>
              <a:t>Mutu</a:t>
            </a:r>
            <a:r>
              <a:rPr lang="en-US" sz="3200" dirty="0"/>
              <a:t> Internal</a:t>
            </a:r>
          </a:p>
          <a:p>
            <a:r>
              <a:rPr lang="en-US" sz="3200" dirty="0"/>
              <a:t>2. </a:t>
            </a:r>
            <a:r>
              <a:rPr lang="en-US" sz="3200" dirty="0" err="1"/>
              <a:t>Objektivitas</a:t>
            </a:r>
            <a:r>
              <a:rPr lang="en-US" sz="3200" dirty="0"/>
              <a:t> Auditor </a:t>
            </a:r>
            <a:r>
              <a:rPr lang="en-US" sz="3200" dirty="0" err="1"/>
              <a:t>Mutu</a:t>
            </a:r>
            <a:r>
              <a:rPr lang="en-US" sz="3200" dirty="0"/>
              <a:t> Internal </a:t>
            </a:r>
          </a:p>
          <a:p>
            <a:r>
              <a:rPr lang="en-US" sz="3200" dirty="0"/>
              <a:t>3. </a:t>
            </a:r>
            <a:r>
              <a:rPr lang="en-US" sz="3200" dirty="0" err="1"/>
              <a:t>Kerahasiaan</a:t>
            </a:r>
            <a:r>
              <a:rPr lang="en-US" sz="3200" dirty="0"/>
              <a:t> Auditor </a:t>
            </a:r>
            <a:r>
              <a:rPr lang="en-US" sz="3200" dirty="0" err="1"/>
              <a:t>Mutu</a:t>
            </a:r>
            <a:r>
              <a:rPr lang="en-US" sz="3200" dirty="0"/>
              <a:t> Internal </a:t>
            </a:r>
          </a:p>
          <a:p>
            <a:r>
              <a:rPr lang="en-US" sz="3200" dirty="0"/>
              <a:t>4. </a:t>
            </a:r>
            <a:r>
              <a:rPr lang="en-US" sz="3200" dirty="0" err="1"/>
              <a:t>Kompetensi</a:t>
            </a:r>
            <a:r>
              <a:rPr lang="en-US" sz="3200" dirty="0"/>
              <a:t> Auditor </a:t>
            </a:r>
            <a:r>
              <a:rPr lang="en-US" sz="3200" dirty="0" err="1"/>
              <a:t>Mutu</a:t>
            </a:r>
            <a:r>
              <a:rPr lang="en-US" sz="3200" dirty="0"/>
              <a:t> Internal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6798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6092F-A64B-4B78-B900-0BC803570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Seberapa</a:t>
            </a:r>
            <a:r>
              <a:rPr lang="en-US" dirty="0"/>
              <a:t> </a:t>
            </a:r>
            <a:r>
              <a:rPr lang="en-US" dirty="0" err="1"/>
              <a:t>cocok</a:t>
            </a:r>
            <a:r>
              <a:rPr lang="en-US" dirty="0"/>
              <a:t> Anda </a:t>
            </a:r>
            <a:r>
              <a:rPr lang="en-US" dirty="0" err="1"/>
              <a:t>menjadi</a:t>
            </a:r>
            <a:r>
              <a:rPr lang="en-US" dirty="0"/>
              <a:t> auditor?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2EB0AC-1C01-4991-B4EE-B82E51F99101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u="sng" dirty="0">
                <a:hlinkClick r:id="rId2"/>
              </a:rPr>
              <a:t>https://create.kahoot.it/share/kode-etik-auditor/56aa2a4f-e260-4cb0-aa14-4134b0ae58b5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88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DDA86F5-60EF-4090-B6DA-2DECAB9C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Ingat-Ingat</a:t>
            </a:r>
            <a:r>
              <a:rPr lang="en-US" dirty="0"/>
              <a:t>!!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76AD77-7DAD-433B-94DB-8E70142F967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2547891" y="1242875"/>
            <a:ext cx="9135124" cy="4749816"/>
          </a:xfrm>
        </p:spPr>
        <p:txBody>
          <a:bodyPr/>
          <a:lstStyle/>
          <a:p>
            <a:r>
              <a:rPr lang="en-US" sz="3600" dirty="0"/>
              <a:t>Audit </a:t>
            </a:r>
            <a:r>
              <a:rPr lang="en-US" sz="3600" dirty="0" err="1"/>
              <a:t>Mutu</a:t>
            </a:r>
            <a:r>
              <a:rPr lang="en-US" sz="3600" dirty="0"/>
              <a:t> Internal </a:t>
            </a:r>
            <a:r>
              <a:rPr lang="en-US" sz="3600" dirty="0" err="1"/>
              <a:t>bukanlah</a:t>
            </a:r>
            <a:r>
              <a:rPr lang="en-US" sz="3600" dirty="0"/>
              <a:t> </a:t>
            </a:r>
            <a:r>
              <a:rPr lang="en-US" sz="3600" dirty="0" err="1"/>
              <a:t>interogasi</a:t>
            </a:r>
            <a:r>
              <a:rPr lang="en-US" sz="3600" dirty="0"/>
              <a:t>, </a:t>
            </a:r>
            <a:r>
              <a:rPr lang="en-US" sz="3600" dirty="0" err="1"/>
              <a:t>penyidikan</a:t>
            </a:r>
            <a:r>
              <a:rPr lang="en-US" sz="3600" dirty="0"/>
              <a:t> </a:t>
            </a:r>
            <a:r>
              <a:rPr lang="en-US" sz="3600" dirty="0" err="1"/>
              <a:t>ataupun</a:t>
            </a:r>
            <a:r>
              <a:rPr lang="en-US" sz="3600" dirty="0"/>
              <a:t> </a:t>
            </a:r>
            <a:r>
              <a:rPr lang="en-US" sz="3600" dirty="0" err="1"/>
              <a:t>penyelidikan</a:t>
            </a:r>
            <a:r>
              <a:rPr lang="en-US" sz="3600" dirty="0"/>
              <a:t> </a:t>
            </a:r>
            <a:r>
              <a:rPr lang="en-US" sz="3600" dirty="0" err="1"/>
              <a:t>namun</a:t>
            </a:r>
            <a:r>
              <a:rPr lang="en-US" sz="3600" dirty="0"/>
              <a:t> </a:t>
            </a:r>
            <a:r>
              <a:rPr lang="en-US" sz="3600" dirty="0" err="1"/>
              <a:t>membantu</a:t>
            </a:r>
            <a:r>
              <a:rPr lang="en-US" sz="3600" dirty="0"/>
              <a:t> </a:t>
            </a:r>
            <a:r>
              <a:rPr lang="en-US" sz="3600" dirty="0" err="1"/>
              <a:t>organisasi</a:t>
            </a:r>
            <a:r>
              <a:rPr lang="en-US" sz="3600" dirty="0"/>
              <a:t> </a:t>
            </a:r>
            <a:r>
              <a:rPr lang="en-US" sz="3600" dirty="0" err="1"/>
              <a:t>dalam</a:t>
            </a:r>
            <a:r>
              <a:rPr lang="en-US" sz="3600" dirty="0"/>
              <a:t> </a:t>
            </a:r>
            <a:r>
              <a:rPr lang="en-US" sz="3600" dirty="0" err="1"/>
              <a:t>mencapai</a:t>
            </a:r>
            <a:r>
              <a:rPr lang="en-US" sz="3600" dirty="0"/>
              <a:t>   </a:t>
            </a:r>
            <a:r>
              <a:rPr lang="en-US" sz="3600" dirty="0" err="1"/>
              <a:t>tujuannya</a:t>
            </a:r>
            <a:r>
              <a:rPr lang="en-US" sz="3600" dirty="0"/>
              <a:t> </a:t>
            </a:r>
            <a:r>
              <a:rPr lang="en-US" sz="3600" dirty="0" err="1"/>
              <a:t>dengan</a:t>
            </a:r>
            <a:r>
              <a:rPr lang="en-US" sz="3600" dirty="0"/>
              <a:t> </a:t>
            </a:r>
            <a:r>
              <a:rPr lang="en-US" sz="3600" dirty="0" err="1"/>
              <a:t>cara</a:t>
            </a:r>
            <a:r>
              <a:rPr lang="en-US" sz="3600" dirty="0"/>
              <a:t> </a:t>
            </a:r>
            <a:r>
              <a:rPr lang="en-US" sz="3600" dirty="0" err="1"/>
              <a:t>mengevaluasi</a:t>
            </a:r>
            <a:r>
              <a:rPr lang="en-US" sz="3600" dirty="0"/>
              <a:t>    </a:t>
            </a:r>
            <a:r>
              <a:rPr lang="en-US" sz="3600" dirty="0" err="1"/>
              <a:t>mencocokan</a:t>
            </a:r>
            <a:r>
              <a:rPr lang="en-US" sz="3600" dirty="0"/>
              <a:t> </a:t>
            </a:r>
            <a:r>
              <a:rPr lang="en-US" sz="3600" dirty="0" err="1"/>
              <a:t>dengan</a:t>
            </a:r>
            <a:r>
              <a:rPr lang="en-US" sz="3600" dirty="0"/>
              <a:t> </a:t>
            </a:r>
            <a:r>
              <a:rPr lang="en-US" sz="3600" dirty="0" err="1"/>
              <a:t>ketentuan</a:t>
            </a:r>
            <a:endParaRPr lang="en-US" sz="3600" dirty="0"/>
          </a:p>
          <a:p>
            <a:r>
              <a:rPr lang="en-US" sz="3600" dirty="0"/>
              <a:t>(</a:t>
            </a:r>
            <a:r>
              <a:rPr lang="en-US" sz="3600" dirty="0" err="1"/>
              <a:t>dokumen</a:t>
            </a:r>
            <a:r>
              <a:rPr lang="en-US" sz="3600" dirty="0"/>
              <a:t> SPMI) dan </a:t>
            </a:r>
            <a:r>
              <a:rPr lang="en-US" sz="3600" dirty="0" err="1"/>
              <a:t>mendorong</a:t>
            </a:r>
            <a:r>
              <a:rPr lang="en-US" sz="3600" dirty="0"/>
              <a:t> </a:t>
            </a:r>
          </a:p>
          <a:p>
            <a:r>
              <a:rPr lang="en-US" sz="3600" dirty="0" err="1"/>
              <a:t>peningkatan</a:t>
            </a:r>
            <a:r>
              <a:rPr lang="en-US" sz="3600" dirty="0"/>
              <a:t> proses </a:t>
            </a:r>
            <a:r>
              <a:rPr lang="en-US" sz="3600" dirty="0" err="1"/>
              <a:t>ataupun</a:t>
            </a:r>
            <a:r>
              <a:rPr lang="en-US" sz="3600" dirty="0"/>
              <a:t> </a:t>
            </a:r>
            <a:r>
              <a:rPr lang="en-US" sz="3600" dirty="0" err="1"/>
              <a:t>standar</a:t>
            </a:r>
            <a:endParaRPr lang="en-US" sz="3600" dirty="0"/>
          </a:p>
          <a:p>
            <a:r>
              <a:rPr lang="en-US" sz="3600" dirty="0" err="1"/>
              <a:t>untuk</a:t>
            </a:r>
            <a:r>
              <a:rPr lang="en-US" sz="3600" dirty="0"/>
              <a:t> </a:t>
            </a:r>
            <a:r>
              <a:rPr lang="en-US" sz="3600" dirty="0" err="1"/>
              <a:t>mencapai</a:t>
            </a:r>
            <a:r>
              <a:rPr lang="en-US" sz="3600" dirty="0"/>
              <a:t> </a:t>
            </a:r>
            <a:r>
              <a:rPr lang="en-US" sz="3600" dirty="0" err="1"/>
              <a:t>tujuan</a:t>
            </a:r>
            <a:r>
              <a:rPr lang="en-US" sz="3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19177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907C7F8-D443-4477-95C4-62873F5C8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Saran </a:t>
            </a:r>
            <a:r>
              <a:rPr lang="en-US" dirty="0" err="1"/>
              <a:t>Bagi</a:t>
            </a:r>
            <a:r>
              <a:rPr lang="en-US" dirty="0"/>
              <a:t> Auditor </a:t>
            </a:r>
            <a:r>
              <a:rPr lang="en-US" dirty="0" err="1"/>
              <a:t>Baru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69D0625-21B2-46B0-9D39-0A138939F33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en-US" sz="2400" dirty="0" err="1"/>
              <a:t>Selalu</a:t>
            </a:r>
            <a:r>
              <a:rPr lang="en-US" sz="2400" dirty="0"/>
              <a:t> </a:t>
            </a:r>
            <a:r>
              <a:rPr lang="en-US" sz="2400" dirty="0" err="1"/>
              <a:t>ingat</a:t>
            </a:r>
            <a:r>
              <a:rPr lang="en-US" sz="2400" dirty="0"/>
              <a:t> </a:t>
            </a:r>
            <a:r>
              <a:rPr lang="en-US" sz="2400" dirty="0" err="1"/>
              <a:t>tujuan</a:t>
            </a:r>
            <a:r>
              <a:rPr lang="en-US" sz="2400" dirty="0"/>
              <a:t> audit </a:t>
            </a:r>
            <a:r>
              <a:rPr lang="en-US" sz="2400" dirty="0" err="1"/>
              <a:t>mutu</a:t>
            </a:r>
            <a:r>
              <a:rPr lang="en-US" sz="2400" dirty="0"/>
              <a:t> </a:t>
            </a:r>
            <a:r>
              <a:rPr lang="en-US" sz="2400" dirty="0" err="1"/>
              <a:t>ialah</a:t>
            </a:r>
            <a:r>
              <a:rPr lang="en-US" sz="2400" dirty="0"/>
              <a:t> </a:t>
            </a:r>
            <a:r>
              <a:rPr lang="en-US" sz="2400" dirty="0" err="1"/>
              <a:t>mengupayakan</a:t>
            </a:r>
            <a:r>
              <a:rPr lang="en-US" sz="2400" dirty="0"/>
              <a:t> </a:t>
            </a:r>
            <a:r>
              <a:rPr lang="en-US" sz="2400" dirty="0" err="1"/>
              <a:t>perbaikan</a:t>
            </a:r>
            <a:r>
              <a:rPr lang="en-US" sz="2400" dirty="0"/>
              <a:t> </a:t>
            </a:r>
            <a:r>
              <a:rPr lang="en-US" sz="2400" dirty="0" err="1"/>
              <a:t>kualitas</a:t>
            </a:r>
            <a:r>
              <a:rPr lang="en-US" sz="2400" dirty="0"/>
              <a:t>. </a:t>
            </a:r>
          </a:p>
          <a:p>
            <a:pPr marL="342900" indent="-342900">
              <a:buAutoNum type="arabicPeriod"/>
            </a:pPr>
            <a:r>
              <a:rPr lang="en-US" sz="2400" dirty="0" err="1"/>
              <a:t>Pahami</a:t>
            </a:r>
            <a:r>
              <a:rPr lang="en-US" sz="2400" dirty="0"/>
              <a:t> pada </a:t>
            </a:r>
            <a:r>
              <a:rPr lang="en-US" sz="2400" dirty="0" err="1"/>
              <a:t>umumnya</a:t>
            </a:r>
            <a:r>
              <a:rPr lang="en-US" sz="2400" dirty="0"/>
              <a:t> orang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mau</a:t>
            </a:r>
            <a:r>
              <a:rPr lang="en-US" sz="2400" dirty="0"/>
              <a:t> </a:t>
            </a:r>
            <a:r>
              <a:rPr lang="en-US" sz="2400" dirty="0" err="1"/>
              <a:t>disalahkan</a:t>
            </a:r>
            <a:r>
              <a:rPr lang="en-US" sz="2400" dirty="0"/>
              <a:t>. </a:t>
            </a:r>
          </a:p>
          <a:p>
            <a:pPr marL="342900" indent="-342900">
              <a:buAutoNum type="arabicPeriod"/>
            </a:pPr>
            <a:r>
              <a:rPr lang="en-US" sz="2400" dirty="0" err="1"/>
              <a:t>Apabila</a:t>
            </a:r>
            <a:r>
              <a:rPr lang="en-US" sz="2400" dirty="0"/>
              <a:t> </a:t>
            </a:r>
            <a:r>
              <a:rPr lang="en-US" sz="2400" dirty="0" err="1"/>
              <a:t>dijumpai</a:t>
            </a:r>
            <a:r>
              <a:rPr lang="en-US" sz="2400" dirty="0"/>
              <a:t> </a:t>
            </a:r>
            <a:r>
              <a:rPr lang="en-US" sz="2400" dirty="0" err="1"/>
              <a:t>kesalahan</a:t>
            </a:r>
            <a:r>
              <a:rPr lang="en-US" sz="2400" dirty="0"/>
              <a:t>, </a:t>
            </a:r>
            <a:r>
              <a:rPr lang="en-US" sz="2400" dirty="0" err="1"/>
              <a:t>muncul</a:t>
            </a:r>
            <a:r>
              <a:rPr lang="en-US" sz="2400" dirty="0"/>
              <a:t> </a:t>
            </a:r>
            <a:r>
              <a:rPr lang="en-US" sz="2400" dirty="0" err="1"/>
              <a:t>mekanisme</a:t>
            </a:r>
            <a:r>
              <a:rPr lang="en-US" sz="2400" dirty="0"/>
              <a:t> </a:t>
            </a:r>
            <a:r>
              <a:rPr lang="en-US" sz="2400" dirty="0" err="1"/>
              <a:t>pertahanan</a:t>
            </a:r>
            <a:r>
              <a:rPr lang="en-US" sz="2400" dirty="0"/>
              <a:t> </a:t>
            </a:r>
            <a:r>
              <a:rPr lang="en-US" sz="2400" dirty="0" err="1"/>
              <a:t>diri</a:t>
            </a:r>
            <a:r>
              <a:rPr lang="en-US" sz="2400" dirty="0"/>
              <a:t>, </a:t>
            </a:r>
            <a:r>
              <a:rPr lang="en-US" sz="2400" dirty="0" err="1"/>
              <a:t>sehingga</a:t>
            </a:r>
            <a:r>
              <a:rPr lang="en-US" sz="2400" dirty="0"/>
              <a:t> auditor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mengetahui</a:t>
            </a:r>
            <a:r>
              <a:rPr lang="en-US" sz="2400" dirty="0"/>
              <a:t> </a:t>
            </a:r>
            <a:r>
              <a:rPr lang="en-US" sz="2400" dirty="0" err="1"/>
              <a:t>permasalahan</a:t>
            </a:r>
            <a:r>
              <a:rPr lang="en-US" sz="2400" dirty="0"/>
              <a:t> yang   </a:t>
            </a:r>
            <a:r>
              <a:rPr lang="en-US" sz="2400" dirty="0" err="1"/>
              <a:t>sesungguhnya</a:t>
            </a:r>
            <a:r>
              <a:rPr lang="en-US" sz="2400" dirty="0"/>
              <a:t>. </a:t>
            </a:r>
          </a:p>
          <a:p>
            <a:pPr marL="342900" indent="-342900">
              <a:buAutoNum type="arabicPeriod"/>
            </a:pPr>
            <a:r>
              <a:rPr lang="en-US" sz="2400" dirty="0" err="1"/>
              <a:t>Perlu</a:t>
            </a:r>
            <a:r>
              <a:rPr lang="en-US" sz="2400" dirty="0"/>
              <a:t> </a:t>
            </a:r>
            <a:r>
              <a:rPr lang="en-US" sz="2400" dirty="0" err="1"/>
              <a:t>penguasaan</a:t>
            </a:r>
            <a:r>
              <a:rPr lang="en-US" sz="2400" dirty="0"/>
              <a:t> </a:t>
            </a:r>
            <a:r>
              <a:rPr lang="en-US" sz="2400" dirty="0" err="1"/>
              <a:t>kemampuan</a:t>
            </a:r>
            <a:r>
              <a:rPr lang="en-US" sz="2400" dirty="0"/>
              <a:t> </a:t>
            </a:r>
            <a:r>
              <a:rPr lang="en-US" sz="2400" dirty="0" err="1"/>
              <a:t>komunikasi</a:t>
            </a:r>
            <a:r>
              <a:rPr lang="en-US" sz="2400" dirty="0"/>
              <a:t>. </a:t>
            </a:r>
          </a:p>
          <a:p>
            <a:pPr marL="342900" indent="-342900">
              <a:buAutoNum type="arabicPeriod"/>
            </a:pPr>
            <a:r>
              <a:rPr lang="en-US" sz="2400" dirty="0" err="1"/>
              <a:t>Upayakan</a:t>
            </a:r>
            <a:r>
              <a:rPr lang="en-US" sz="2400" dirty="0"/>
              <a:t> auditor dan auditee </a:t>
            </a:r>
            <a:r>
              <a:rPr lang="en-US" sz="2400" dirty="0" err="1"/>
              <a:t>puas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audit </a:t>
            </a:r>
            <a:r>
              <a:rPr lang="en-US" sz="2400" dirty="0" err="1"/>
              <a:t>mutu</a:t>
            </a:r>
            <a:r>
              <a:rPr lang="en-US" sz="2400" dirty="0"/>
              <a:t> yang </a:t>
            </a:r>
            <a:r>
              <a:rPr lang="en-US" sz="2400" dirty="0" err="1"/>
              <a:t>dilakukan</a:t>
            </a:r>
            <a:r>
              <a:rPr lang="en-US" sz="2400" dirty="0"/>
              <a:t>. </a:t>
            </a:r>
          </a:p>
          <a:p>
            <a:pPr marL="342900" indent="-342900">
              <a:buAutoNum type="arabicPeriod"/>
            </a:pPr>
            <a:r>
              <a:rPr lang="en-US" sz="2400" dirty="0" err="1"/>
              <a:t>Upayakan</a:t>
            </a:r>
            <a:r>
              <a:rPr lang="en-US" sz="2400" dirty="0"/>
              <a:t> auditee </a:t>
            </a:r>
            <a:r>
              <a:rPr lang="en-US" sz="2400" dirty="0" err="1"/>
              <a:t>percaya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fungsi</a:t>
            </a:r>
            <a:r>
              <a:rPr lang="en-US" sz="2400" dirty="0"/>
              <a:t> audit </a:t>
            </a:r>
            <a:r>
              <a:rPr lang="en-US" sz="2400" dirty="0" err="1"/>
              <a:t>mutu</a:t>
            </a:r>
            <a:r>
              <a:rPr lang="en-US" sz="2400" dirty="0"/>
              <a:t> </a:t>
            </a:r>
            <a:r>
              <a:rPr lang="en-US" sz="2400" dirty="0" err="1"/>
              <a:t>sehingga</a:t>
            </a:r>
            <a:r>
              <a:rPr lang="en-US" sz="2400" dirty="0"/>
              <a:t> </a:t>
            </a:r>
            <a:r>
              <a:rPr lang="en-US" sz="2400" dirty="0" err="1"/>
              <a:t>membuka</a:t>
            </a:r>
            <a:r>
              <a:rPr lang="en-US" sz="2400" dirty="0"/>
              <a:t> </a:t>
            </a:r>
            <a:r>
              <a:rPr lang="en-US" sz="2400" dirty="0" err="1"/>
              <a:t>diri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kemajuan</a:t>
            </a:r>
            <a:r>
              <a:rPr lang="en-US" sz="2400" dirty="0"/>
              <a:t>/</a:t>
            </a:r>
            <a:r>
              <a:rPr lang="en-US" sz="2400" dirty="0" err="1"/>
              <a:t>peningkatan</a:t>
            </a:r>
            <a:r>
              <a:rPr lang="en-US" sz="2400" dirty="0"/>
              <a:t> </a:t>
            </a:r>
            <a:r>
              <a:rPr lang="en-US" sz="2400" dirty="0" err="1"/>
              <a:t>mutu</a:t>
            </a:r>
            <a:r>
              <a:rPr lang="en-US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103363"/>
      </p:ext>
    </p:extLst>
  </p:cSld>
  <p:clrMapOvr>
    <a:masterClrMapping/>
  </p:clrMapOvr>
</p:sld>
</file>

<file path=ppt/theme/theme1.xml><?xml version="1.0" encoding="utf-8"?>
<a:theme xmlns:a="http://schemas.openxmlformats.org/drawingml/2006/main" name="School-children-students-little-boy-and-girl-kids-PowerPoint-Templates-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School-children-students-little-boy-and-girl-kids-PowerPoint-Templates-Standard</Template>
  <TotalTime>201</TotalTime>
  <Words>157</Words>
  <Application>Microsoft Office PowerPoint</Application>
  <PresentationFormat>Widescreen</PresentationFormat>
  <Paragraphs>20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맑은 고딕</vt:lpstr>
      <vt:lpstr>Arial</vt:lpstr>
      <vt:lpstr>Calibri</vt:lpstr>
      <vt:lpstr>School-children-students-little-boy-and-girl-kids-PowerPoint-Templates-Standard</vt:lpstr>
      <vt:lpstr>Custom Design</vt:lpstr>
      <vt:lpstr>PowerPoint Presentation</vt:lpstr>
      <vt:lpstr>Kode Etik Auditor</vt:lpstr>
      <vt:lpstr>Seberapa cocok Anda menjadi auditor?</vt:lpstr>
      <vt:lpstr>Ingat-Ingat!!</vt:lpstr>
      <vt:lpstr>Saran Bagi Auditor Baru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LPMAI-USD</dc:creator>
  <cp:lastModifiedBy>LPMAI-USD</cp:lastModifiedBy>
  <cp:revision>13</cp:revision>
  <dcterms:created xsi:type="dcterms:W3CDTF">2019-06-18T08:57:23Z</dcterms:created>
  <dcterms:modified xsi:type="dcterms:W3CDTF">2019-06-21T06:08:00Z</dcterms:modified>
</cp:coreProperties>
</file>