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61" r:id="rId4"/>
    <p:sldId id="262" r:id="rId5"/>
    <p:sldId id="258" r:id="rId6"/>
    <p:sldId id="260" r:id="rId7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5BA6-9BD3-4E23-B5C1-716ECE2B8149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B6DE2-0470-43A9-B6B9-A6AB0E63B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83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6DE2-0470-43A9-B6B9-A6AB0E63B8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4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53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18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182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9422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53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86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665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28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85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18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68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8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5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C7FF84E-9081-49C4-BEB3-8A60B677EFAA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DD64C64-9255-4F42-9B9F-361C2A6254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1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MARI </a:t>
            </a:r>
            <a:r>
              <a:rPr lang="en-US" dirty="0" err="1"/>
              <a:t>Latihan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Menyadari</a:t>
            </a:r>
            <a:r>
              <a:rPr lang="en-US" dirty="0"/>
              <a:t> </a:t>
            </a:r>
            <a:r>
              <a:rPr lang="en-US" dirty="0" err="1"/>
              <a:t>Kebiasaan</a:t>
            </a:r>
            <a:r>
              <a:rPr lang="en-US" dirty="0"/>
              <a:t>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err="1">
                <a:solidFill>
                  <a:schemeClr val="tx1"/>
                </a:solidFill>
              </a:rPr>
              <a:t>Bacalah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dengan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teliti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dirty="0" err="1">
                <a:solidFill>
                  <a:schemeClr val="tx1"/>
                </a:solidFill>
              </a:rPr>
              <a:t>lalu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tulislah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tanggapan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verbalmu</a:t>
            </a:r>
            <a:r>
              <a:rPr lang="en-US" sz="2400" dirty="0">
                <a:solidFill>
                  <a:schemeClr val="tx1"/>
                </a:solidFill>
              </a:rPr>
              <a:t> (</a:t>
            </a:r>
            <a:r>
              <a:rPr lang="en-US" sz="2400" dirty="0" err="1">
                <a:solidFill>
                  <a:schemeClr val="tx1"/>
                </a:solidFill>
              </a:rPr>
              <a:t>apa</a:t>
            </a:r>
            <a:r>
              <a:rPr lang="en-US" sz="2400" dirty="0">
                <a:solidFill>
                  <a:schemeClr val="tx1"/>
                </a:solidFill>
              </a:rPr>
              <a:t> yang </a:t>
            </a:r>
            <a:r>
              <a:rPr lang="en-US" sz="2400" dirty="0" err="1">
                <a:solidFill>
                  <a:schemeClr val="tx1"/>
                </a:solidFill>
              </a:rPr>
              <a:t>akan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/>
              <a:t>k</a:t>
            </a:r>
            <a:r>
              <a:rPr lang="en-US" sz="2400" dirty="0" err="1">
                <a:solidFill>
                  <a:schemeClr val="tx1"/>
                </a:solidFill>
              </a:rPr>
              <a:t>amu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katakan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secara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langsung</a:t>
            </a:r>
            <a:r>
              <a:rPr lang="en-US" sz="2400" dirty="0">
                <a:solidFill>
                  <a:schemeClr val="tx1"/>
                </a:solidFill>
              </a:rPr>
              <a:t>) </a:t>
            </a:r>
            <a:r>
              <a:rPr lang="en-US" sz="2400" dirty="0" err="1">
                <a:solidFill>
                  <a:schemeClr val="tx1"/>
                </a:solidFill>
              </a:rPr>
              <a:t>kepada</a:t>
            </a:r>
            <a:r>
              <a:rPr lang="en-US" sz="2400" dirty="0">
                <a:solidFill>
                  <a:schemeClr val="tx1"/>
                </a:solidFill>
              </a:rPr>
              <a:t> yang </a:t>
            </a:r>
            <a:r>
              <a:rPr lang="en-US" sz="2400" dirty="0" err="1">
                <a:solidFill>
                  <a:schemeClr val="tx1"/>
                </a:solidFill>
              </a:rPr>
              <a:t>beRsangkutan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4195023"/>
            <a:ext cx="7772870" cy="83417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“Saya </a:t>
            </a:r>
            <a:r>
              <a:rPr lang="en-US" sz="2800" dirty="0" err="1"/>
              <a:t>sedih</a:t>
            </a:r>
            <a:r>
              <a:rPr lang="en-US" sz="2800" dirty="0"/>
              <a:t> </a:t>
            </a:r>
            <a:r>
              <a:rPr lang="en-US" sz="2800" dirty="0" err="1"/>
              <a:t>sekali</a:t>
            </a:r>
            <a:r>
              <a:rPr lang="en-US" sz="2800" dirty="0"/>
              <a:t>. </a:t>
            </a:r>
            <a:r>
              <a:rPr lang="en-US" sz="2800" dirty="0" err="1"/>
              <a:t>mainan</a:t>
            </a:r>
            <a:r>
              <a:rPr lang="en-US" sz="2800" dirty="0"/>
              <a:t> </a:t>
            </a:r>
            <a:r>
              <a:rPr lang="en-US" sz="2800" dirty="0" err="1"/>
              <a:t>saya</a:t>
            </a:r>
            <a:r>
              <a:rPr lang="en-US" sz="2800" dirty="0"/>
              <a:t> </a:t>
            </a:r>
            <a:r>
              <a:rPr lang="en-US" sz="2800" dirty="0" err="1"/>
              <a:t>dirampas</a:t>
            </a:r>
            <a:r>
              <a:rPr lang="en-US" sz="2800" dirty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217FC-042B-4941-8302-B8B4A9609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Bacalah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teliti</a:t>
            </a:r>
            <a:r>
              <a:rPr lang="en-US" dirty="0"/>
              <a:t>,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tulislah</a:t>
            </a:r>
            <a:r>
              <a:rPr lang="en-US" dirty="0"/>
              <a:t> </a:t>
            </a:r>
            <a:r>
              <a:rPr lang="en-US" dirty="0" err="1"/>
              <a:t>tanggapan</a:t>
            </a:r>
            <a:r>
              <a:rPr lang="en-US" dirty="0"/>
              <a:t> </a:t>
            </a:r>
            <a:r>
              <a:rPr lang="en-US" dirty="0" err="1"/>
              <a:t>verbalmu</a:t>
            </a:r>
            <a:r>
              <a:rPr lang="en-US" dirty="0"/>
              <a:t> (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katakan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) </a:t>
            </a:r>
            <a:r>
              <a:rPr lang="en-US" dirty="0" err="1"/>
              <a:t>kepada</a:t>
            </a:r>
            <a:r>
              <a:rPr lang="en-US" dirty="0"/>
              <a:t> yang </a:t>
            </a:r>
            <a:r>
              <a:rPr lang="en-US" dirty="0" err="1"/>
              <a:t>beRsangkutan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9A096-FAD6-43AA-8AEF-20283341249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330" y="4195023"/>
            <a:ext cx="7772870" cy="83417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“Saya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mau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. </a:t>
            </a:r>
            <a:r>
              <a:rPr lang="en-US" dirty="0" err="1"/>
              <a:t>Anak-anaknya</a:t>
            </a:r>
            <a:r>
              <a:rPr lang="en-US" dirty="0"/>
              <a:t> </a:t>
            </a:r>
            <a:r>
              <a:rPr lang="en-US" dirty="0" err="1"/>
              <a:t>nakal</a:t>
            </a:r>
            <a:r>
              <a:rPr lang="en-US" dirty="0"/>
              <a:t>”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504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5954A-1B57-425C-8267-0AAD605D8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Bacalah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teliti</a:t>
            </a:r>
            <a:r>
              <a:rPr lang="en-US" dirty="0"/>
              <a:t>,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tulislah</a:t>
            </a:r>
            <a:r>
              <a:rPr lang="en-US" dirty="0"/>
              <a:t> </a:t>
            </a:r>
            <a:r>
              <a:rPr lang="en-US" dirty="0" err="1"/>
              <a:t>tanggapan</a:t>
            </a:r>
            <a:r>
              <a:rPr lang="en-US" dirty="0"/>
              <a:t> </a:t>
            </a:r>
            <a:r>
              <a:rPr lang="en-US" dirty="0" err="1"/>
              <a:t>verbalmu</a:t>
            </a:r>
            <a:r>
              <a:rPr lang="en-US" dirty="0"/>
              <a:t> (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katakan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) </a:t>
            </a:r>
            <a:r>
              <a:rPr lang="en-US" dirty="0" err="1"/>
              <a:t>kepada</a:t>
            </a:r>
            <a:r>
              <a:rPr lang="en-US" dirty="0"/>
              <a:t> yang </a:t>
            </a:r>
            <a:r>
              <a:rPr lang="en-US" dirty="0" err="1"/>
              <a:t>beRsangkutan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AC6B6-2A69-4BF7-BA19-B8581E41E5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330" y="4195023"/>
            <a:ext cx="7772870" cy="1596177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/>
              <a:t>“Pelajaran di </a:t>
            </a:r>
            <a:r>
              <a:rPr lang="en-US" sz="3200" dirty="0" err="1"/>
              <a:t>sekolah</a:t>
            </a:r>
            <a:r>
              <a:rPr lang="en-US" sz="3200" dirty="0"/>
              <a:t> </a:t>
            </a:r>
            <a:r>
              <a:rPr lang="en-US" sz="3200" dirty="0" err="1"/>
              <a:t>terlalu</a:t>
            </a:r>
            <a:r>
              <a:rPr lang="en-US" sz="3200" dirty="0"/>
              <a:t> </a:t>
            </a:r>
            <a:r>
              <a:rPr lang="en-US" sz="3200" dirty="0" err="1"/>
              <a:t>berat</a:t>
            </a:r>
            <a:r>
              <a:rPr lang="en-US" sz="3200" dirty="0"/>
              <a:t>, </a:t>
            </a:r>
            <a:r>
              <a:rPr lang="en-US" sz="3200" dirty="0" err="1"/>
              <a:t>saya</a:t>
            </a:r>
            <a:r>
              <a:rPr lang="en-US" sz="3200" dirty="0"/>
              <a:t> </a:t>
            </a:r>
            <a:r>
              <a:rPr lang="en-US" sz="3200" dirty="0" err="1"/>
              <a:t>tidak</a:t>
            </a:r>
            <a:r>
              <a:rPr lang="en-US" sz="3200" dirty="0"/>
              <a:t> </a:t>
            </a:r>
            <a:r>
              <a:rPr lang="en-US" sz="3200" dirty="0" err="1"/>
              <a:t>mengerti</a:t>
            </a:r>
            <a:r>
              <a:rPr lang="en-US" sz="3200" dirty="0"/>
              <a:t>”</a:t>
            </a:r>
          </a:p>
          <a:p>
            <a:pPr algn="ctr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9329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Bacalah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teliti</a:t>
            </a:r>
            <a:r>
              <a:rPr lang="en-US" dirty="0"/>
              <a:t>, </a:t>
            </a:r>
            <a:r>
              <a:rPr lang="en-US" dirty="0" err="1"/>
              <a:t>lalu</a:t>
            </a:r>
            <a:r>
              <a:rPr lang="en-US" dirty="0"/>
              <a:t> </a:t>
            </a:r>
            <a:r>
              <a:rPr lang="en-US" dirty="0" err="1"/>
              <a:t>tulislah</a:t>
            </a:r>
            <a:r>
              <a:rPr lang="en-US" dirty="0"/>
              <a:t> </a:t>
            </a:r>
            <a:r>
              <a:rPr lang="en-US" dirty="0" err="1"/>
              <a:t>tanggapan</a:t>
            </a:r>
            <a:r>
              <a:rPr lang="en-US" dirty="0"/>
              <a:t> </a:t>
            </a:r>
            <a:r>
              <a:rPr lang="en-US" dirty="0" err="1"/>
              <a:t>verbalmu</a:t>
            </a:r>
            <a:r>
              <a:rPr lang="en-US" dirty="0"/>
              <a:t> (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katakan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) </a:t>
            </a:r>
            <a:r>
              <a:rPr lang="en-US" dirty="0" err="1"/>
              <a:t>kepada</a:t>
            </a:r>
            <a:r>
              <a:rPr lang="en-US" dirty="0"/>
              <a:t> yang </a:t>
            </a:r>
            <a:r>
              <a:rPr lang="en-US" dirty="0" err="1"/>
              <a:t>beRsangkutan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3657600"/>
            <a:ext cx="7772870" cy="21336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dirty="0"/>
              <a:t>“</a:t>
            </a:r>
            <a:r>
              <a:rPr lang="en-US" dirty="0" err="1"/>
              <a:t>Mengapa</a:t>
            </a:r>
            <a:r>
              <a:rPr lang="en-US" dirty="0"/>
              <a:t> </a:t>
            </a:r>
            <a:r>
              <a:rPr lang="en-US" dirty="0" err="1"/>
              <a:t>aku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membersihkan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dan </a:t>
            </a:r>
            <a:r>
              <a:rPr lang="en-US" dirty="0" err="1"/>
              <a:t>membuang</a:t>
            </a:r>
            <a:r>
              <a:rPr lang="en-US" dirty="0"/>
              <a:t> </a:t>
            </a:r>
            <a:r>
              <a:rPr lang="en-US" dirty="0" err="1"/>
              <a:t>sampah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? Orang </a:t>
            </a:r>
            <a:r>
              <a:rPr lang="en-US" dirty="0" err="1"/>
              <a:t>tua</a:t>
            </a:r>
            <a:r>
              <a:rPr lang="en-US" dirty="0"/>
              <a:t> </a:t>
            </a:r>
            <a:r>
              <a:rPr lang="en-US" dirty="0" err="1"/>
              <a:t>temanku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pernah</a:t>
            </a:r>
            <a:r>
              <a:rPr lang="en-US" dirty="0"/>
              <a:t> </a:t>
            </a:r>
            <a:r>
              <a:rPr lang="en-US" dirty="0" err="1"/>
              <a:t>menyuruh</a:t>
            </a:r>
            <a:r>
              <a:rPr lang="en-US" dirty="0"/>
              <a:t> </a:t>
            </a:r>
            <a:r>
              <a:rPr lang="en-US" dirty="0" err="1"/>
              <a:t>anaknya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pekerjaan</a:t>
            </a:r>
            <a:r>
              <a:rPr lang="en-US" dirty="0"/>
              <a:t> </a:t>
            </a:r>
            <a:r>
              <a:rPr lang="en-US" dirty="0" err="1"/>
              <a:t>semacam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.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adil</a:t>
            </a:r>
            <a:r>
              <a:rPr lang="en-US" dirty="0"/>
              <a:t>. </a:t>
            </a:r>
            <a:r>
              <a:rPr lang="en-US" dirty="0" err="1"/>
              <a:t>Anak-anak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pekerjaan</a:t>
            </a:r>
            <a:r>
              <a:rPr lang="en-US" dirty="0"/>
              <a:t> </a:t>
            </a:r>
            <a:r>
              <a:rPr lang="en-US" dirty="0" err="1"/>
              <a:t>sebanyak</a:t>
            </a:r>
            <a:r>
              <a:rPr lang="en-US" dirty="0"/>
              <a:t> yang </a:t>
            </a:r>
            <a:r>
              <a:rPr lang="en-US" dirty="0" err="1"/>
              <a:t>kukerjakan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034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460</TotalTime>
  <Words>154</Words>
  <Application>Microsoft Office PowerPoint</Application>
  <PresentationFormat>On-screen Show (4:3)</PresentationFormat>
  <Paragraphs>11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Tw Cen MT</vt:lpstr>
      <vt:lpstr>Droplet</vt:lpstr>
      <vt:lpstr>MARI Latihan untuk Menyadari Kebiasaan!</vt:lpstr>
      <vt:lpstr>Bacalah dengan teliti, lalu tulislah tanggapan verbalmu (apa yang akan kamu katakan secara langsung) kepada yang beRsangkutan</vt:lpstr>
      <vt:lpstr>Bacalah dengan teliti, lalu tulislah tanggapan verbalmu (apa yang akan kamu katakan secara langsung) kepada yang beRsangkutan</vt:lpstr>
      <vt:lpstr>Bacalah dengan teliti, lalu tulislah tanggapan verbalmu (apa yang akan kamu katakan secara langsung) kepada yang beRsangkutan</vt:lpstr>
      <vt:lpstr>Bacalah dengan teliti, lalu tulislah tanggapan verbalmu (apa yang akan kamu katakan secara langsung) kepada yang beRsangkutan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Latihan untuk Menyadari Kebiasaan</dc:title>
  <dc:creator>User</dc:creator>
  <cp:lastModifiedBy>LPMAI-USD</cp:lastModifiedBy>
  <cp:revision>30</cp:revision>
  <dcterms:created xsi:type="dcterms:W3CDTF">2013-05-29T13:24:00Z</dcterms:created>
  <dcterms:modified xsi:type="dcterms:W3CDTF">2019-06-20T07:39:49Z</dcterms:modified>
</cp:coreProperties>
</file>