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76" r:id="rId9"/>
    <p:sldId id="262" r:id="rId10"/>
    <p:sldId id="275" r:id="rId11"/>
    <p:sldId id="264" r:id="rId12"/>
    <p:sldId id="277" r:id="rId13"/>
    <p:sldId id="265" r:id="rId14"/>
    <p:sldId id="266" r:id="rId15"/>
    <p:sldId id="279" r:id="rId16"/>
    <p:sldId id="267" r:id="rId17"/>
    <p:sldId id="280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37925DE-6B86-470B-8AD9-5D3EF7696228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6CD9BD-3C8E-4F58-A81E-717F1B8227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Roadblocks to Communication according to </a:t>
            </a:r>
            <a:r>
              <a:rPr lang="en-US" dirty="0" err="1"/>
              <a:t>thomas</a:t>
            </a:r>
            <a:r>
              <a:rPr lang="en-US" dirty="0"/>
              <a:t> </a:t>
            </a:r>
            <a:r>
              <a:rPr lang="en-US" dirty="0" err="1"/>
              <a:t>gordon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Mencemooh</a:t>
            </a:r>
            <a:r>
              <a:rPr lang="en-US" dirty="0"/>
              <a:t>,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malu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merasa</a:t>
            </a:r>
            <a:r>
              <a:rPr lang="en-US" dirty="0"/>
              <a:t> </a:t>
            </a:r>
            <a:r>
              <a:rPr lang="en-US" dirty="0" err="1"/>
              <a:t>bodoh</a:t>
            </a:r>
            <a:r>
              <a:rPr lang="en-US" dirty="0"/>
              <a:t>, </a:t>
            </a:r>
            <a:r>
              <a:rPr lang="en-US" dirty="0" err="1"/>
              <a:t>menggolongkan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kategori</a:t>
            </a:r>
            <a:r>
              <a:rPr lang="en-US" dirty="0"/>
              <a:t>,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malu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"Act your age. You are not a kindergarten."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manja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Lihat</a:t>
            </a:r>
            <a:r>
              <a:rPr lang="en-US" dirty="0"/>
              <a:t> </a:t>
            </a:r>
            <a:r>
              <a:rPr lang="en-US" dirty="0" err="1"/>
              <a:t>sini</a:t>
            </a:r>
            <a:r>
              <a:rPr lang="en-US" dirty="0"/>
              <a:t>,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sok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bertingkah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binatang</a:t>
            </a:r>
            <a:r>
              <a:rPr lang="en-US" dirty="0"/>
              <a:t>”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interpretasi</a:t>
            </a:r>
            <a:r>
              <a:rPr lang="en-US" dirty="0"/>
              <a:t>, </a:t>
            </a:r>
            <a:r>
              <a:rPr lang="en-US" dirty="0" err="1"/>
              <a:t>analisis</a:t>
            </a:r>
            <a:r>
              <a:rPr lang="en-US" dirty="0"/>
              <a:t>, diagnosis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</a:t>
            </a:r>
            <a:r>
              <a:rPr lang="en-US" dirty="0" err="1"/>
              <a:t>motivasinya</a:t>
            </a:r>
            <a:r>
              <a:rPr lang="en-US" dirty="0"/>
              <a:t>, </a:t>
            </a:r>
            <a:r>
              <a:rPr lang="en-US" dirty="0" err="1"/>
              <a:t>menganalisa</a:t>
            </a:r>
            <a:r>
              <a:rPr lang="en-US" dirty="0"/>
              <a:t> 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, </a:t>
            </a:r>
            <a:r>
              <a:rPr lang="en-US" dirty="0" err="1"/>
              <a:t>memberitahukan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Anda</a:t>
            </a:r>
            <a:r>
              <a:rPr lang="en-US" dirty="0"/>
              <a:t> </a:t>
            </a:r>
            <a:r>
              <a:rPr lang="en-US" dirty="0" err="1"/>
              <a:t>mempelajari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diagnosis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are avoiding facing this assignment because you missed the directions due to talking."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iri</a:t>
            </a:r>
            <a:r>
              <a:rPr lang="en-US" dirty="0"/>
              <a:t> </a:t>
            </a:r>
            <a:r>
              <a:rPr lang="en-US" dirty="0" err="1"/>
              <a:t>hati</a:t>
            </a:r>
            <a:r>
              <a:rPr lang="en-US" dirty="0"/>
              <a:t>, </a:t>
            </a:r>
            <a:r>
              <a:rPr lang="en-US" dirty="0" err="1"/>
              <a:t>Tuti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katakan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membujuk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sebenarnya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mempercayai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merasa</a:t>
            </a:r>
            <a:r>
              <a:rPr lang="en-US" dirty="0"/>
              <a:t> </a:t>
            </a:r>
            <a:r>
              <a:rPr lang="en-US" dirty="0" err="1"/>
              <a:t>begitu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menyelesaikan</a:t>
            </a:r>
            <a:r>
              <a:rPr lang="en-US" dirty="0"/>
              <a:t> 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b="1" dirty="0"/>
              <a:t>Other messages try to make the student feel better or deny there is a problem</a:t>
            </a:r>
            <a:endParaRPr lang="en-US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 </a:t>
            </a:r>
            <a:r>
              <a:rPr lang="en-US" dirty="0" err="1"/>
              <a:t>Memuji</a:t>
            </a:r>
            <a:r>
              <a:rPr lang="en-US" dirty="0"/>
              <a:t>, </a:t>
            </a:r>
            <a:r>
              <a:rPr lang="en-US" dirty="0" err="1"/>
              <a:t>menyetujui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Melontarkan</a:t>
            </a:r>
            <a:r>
              <a:rPr lang="en-US" dirty="0"/>
              <a:t> </a:t>
            </a:r>
            <a:r>
              <a:rPr lang="en-US" dirty="0" err="1"/>
              <a:t>pujian</a:t>
            </a:r>
            <a:r>
              <a:rPr lang="en-US" dirty="0"/>
              <a:t>, </a:t>
            </a:r>
            <a:r>
              <a:rPr lang="en-US" dirty="0" err="1"/>
              <a:t>menyetujui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are a smart kid. You can figure out a way to finish this assignment."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“Hmmm,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kira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cantik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Saya</a:t>
            </a:r>
            <a:r>
              <a:rPr lang="en-US" dirty="0"/>
              <a:t> </a:t>
            </a:r>
            <a:r>
              <a:rPr lang="en-US" dirty="0" err="1"/>
              <a:t>setuju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 </a:t>
            </a:r>
            <a:r>
              <a:rPr lang="en-US" dirty="0" err="1"/>
              <a:t>meyakinkan</a:t>
            </a:r>
            <a:r>
              <a:rPr lang="en-US" dirty="0"/>
              <a:t>, </a:t>
            </a:r>
            <a:r>
              <a:rPr lang="en-US" dirty="0" err="1"/>
              <a:t>memberi</a:t>
            </a:r>
            <a:r>
              <a:rPr lang="en-US" dirty="0"/>
              <a:t> </a:t>
            </a:r>
            <a:r>
              <a:rPr lang="en-US" dirty="0" err="1"/>
              <a:t>simpati</a:t>
            </a:r>
            <a:r>
              <a:rPr lang="en-US" dirty="0"/>
              <a:t>, </a:t>
            </a:r>
            <a:r>
              <a:rPr lang="en-US" dirty="0" err="1"/>
              <a:t>menghibur</a:t>
            </a:r>
            <a:r>
              <a:rPr lang="en-US" dirty="0"/>
              <a:t>, </a:t>
            </a:r>
            <a:r>
              <a:rPr lang="en-US" dirty="0" err="1"/>
              <a:t>mendorong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Berusaha</a:t>
            </a:r>
            <a:r>
              <a:rPr lang="en-US" dirty="0"/>
              <a:t> agar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merasa</a:t>
            </a:r>
            <a:r>
              <a:rPr lang="en-US" dirty="0"/>
              <a:t> </a:t>
            </a:r>
            <a:r>
              <a:rPr lang="en-US" dirty="0" err="1"/>
              <a:t>senang</a:t>
            </a:r>
            <a:r>
              <a:rPr lang="en-US" dirty="0"/>
              <a:t>, </a:t>
            </a:r>
            <a:r>
              <a:rPr lang="en-US" dirty="0" err="1"/>
              <a:t>menghilangkan</a:t>
            </a:r>
            <a:r>
              <a:rPr lang="en-US" dirty="0"/>
              <a:t> </a:t>
            </a:r>
            <a:r>
              <a:rPr lang="en-US" dirty="0" err="1"/>
              <a:t>perasaan-perasaan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 </a:t>
            </a:r>
            <a:r>
              <a:rPr lang="en-US" dirty="0" err="1"/>
              <a:t>menyenangkan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dorongan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 "I know exactly how you are feeling. If you just begin, it won't seem so bad."</a:t>
            </a:r>
          </a:p>
          <a:p>
            <a:r>
              <a:rPr lang="en-US" dirty="0"/>
              <a:t>“</a:t>
            </a:r>
            <a:r>
              <a:rPr lang="en-US" dirty="0" err="1"/>
              <a:t>Besok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merasa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Setiap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tentu</a:t>
            </a:r>
            <a:r>
              <a:rPr lang="en-US" dirty="0"/>
              <a:t> </a:t>
            </a:r>
            <a:r>
              <a:rPr lang="en-US" dirty="0" err="1"/>
              <a:t>mengalaminya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khawatir</a:t>
            </a:r>
            <a:r>
              <a:rPr lang="en-US" dirty="0"/>
              <a:t>, </a:t>
            </a:r>
            <a:r>
              <a:rPr lang="en-US" dirty="0" err="1"/>
              <a:t>segalanya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beres</a:t>
            </a:r>
            <a:r>
              <a:rPr lang="en-US" dirty="0"/>
              <a:t> </a:t>
            </a:r>
            <a:r>
              <a:rPr lang="en-US" dirty="0" err="1"/>
              <a:t>nanti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potensimu</a:t>
            </a:r>
            <a:r>
              <a:rPr lang="en-US" dirty="0"/>
              <a:t>,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murid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, </a:t>
            </a:r>
            <a:r>
              <a:rPr lang="en-US" dirty="0" err="1"/>
              <a:t>kadang-kadang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membosankan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b="1" dirty="0"/>
              <a:t>This response tends to try to solve the problem for the student:</a:t>
            </a:r>
            <a:endParaRPr lang="en-US" sz="5400" dirty="0"/>
          </a:p>
          <a:p>
            <a:pPr marL="0" indent="0">
              <a:buNone/>
            </a:pP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73578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11. </a:t>
            </a:r>
            <a:r>
              <a:rPr lang="en-US" dirty="0" err="1"/>
              <a:t>Menyelidiki</a:t>
            </a:r>
            <a:r>
              <a:rPr lang="en-US" dirty="0"/>
              <a:t>, </a:t>
            </a:r>
            <a:r>
              <a:rPr lang="en-US" dirty="0" err="1"/>
              <a:t>mengusut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alasan</a:t>
            </a:r>
            <a:r>
              <a:rPr lang="en-US" dirty="0"/>
              <a:t>, </a:t>
            </a:r>
            <a:r>
              <a:rPr lang="en-US" dirty="0" err="1"/>
              <a:t>sebab-sebab</a:t>
            </a:r>
            <a:r>
              <a:rPr lang="en-US" dirty="0"/>
              <a:t>, </a:t>
            </a:r>
            <a:r>
              <a:rPr lang="en-US" dirty="0" err="1"/>
              <a:t>mencari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menolong</a:t>
            </a:r>
            <a:r>
              <a:rPr lang="en-US" dirty="0"/>
              <a:t> </a:t>
            </a:r>
            <a:r>
              <a:rPr lang="en-US" dirty="0" err="1"/>
              <a:t>menyelesaikan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"Why did you wait so long to ask for assistance? What was so hard about this worksheet?"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“</a:t>
            </a:r>
            <a:r>
              <a:rPr lang="en-US" dirty="0" err="1"/>
              <a:t>Kapan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mulai</a:t>
            </a:r>
            <a:r>
              <a:rPr lang="en-US" dirty="0"/>
              <a:t> </a:t>
            </a:r>
            <a:r>
              <a:rPr lang="en-US" dirty="0" err="1"/>
              <a:t>timbul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menyukai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teman-teman</a:t>
            </a:r>
            <a:r>
              <a:rPr lang="en-US" dirty="0"/>
              <a:t> </a:t>
            </a:r>
            <a:r>
              <a:rPr lang="en-US" dirty="0" err="1"/>
              <a:t>mengtakan</a:t>
            </a:r>
            <a:r>
              <a:rPr lang="en-US" dirty="0"/>
              <a:t> 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mau</a:t>
            </a:r>
            <a:r>
              <a:rPr lang="en-US" dirty="0"/>
              <a:t> </a:t>
            </a:r>
            <a:r>
              <a:rPr lang="en-US" dirty="0" err="1"/>
              <a:t>bermain</a:t>
            </a:r>
            <a:r>
              <a:rPr lang="en-US" dirty="0"/>
              <a:t> </a:t>
            </a:r>
            <a:r>
              <a:rPr lang="en-US" dirty="0" err="1"/>
              <a:t>denganmu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Siapa</a:t>
            </a:r>
            <a:r>
              <a:rPr lang="en-US" dirty="0"/>
              <a:t> yang 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kepadamu</a:t>
            </a:r>
            <a:r>
              <a:rPr lang="en-US" dirty="0"/>
              <a:t>?”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/>
              <a:t>These messages tend to divert the student or avoid the student altogether:</a:t>
            </a:r>
            <a:endParaRPr lang="en-US" sz="4400" dirty="0"/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49825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 </a:t>
            </a:r>
            <a:r>
              <a:rPr lang="en-US" dirty="0" err="1"/>
              <a:t>menghibur</a:t>
            </a:r>
            <a:r>
              <a:rPr lang="en-US" dirty="0"/>
              <a:t>, </a:t>
            </a:r>
            <a:r>
              <a:rPr lang="en-US" dirty="0" err="1"/>
              <a:t>mengalihkan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, </a:t>
            </a:r>
            <a:r>
              <a:rPr lang="en-US" dirty="0" err="1"/>
              <a:t>menertawakan</a:t>
            </a:r>
            <a:r>
              <a:rPr lang="en-US" dirty="0"/>
              <a:t>, </a:t>
            </a:r>
            <a:r>
              <a:rPr lang="en-US" dirty="0" err="1"/>
              <a:t>membelokkan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menjauhkan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masalahnya</a:t>
            </a:r>
            <a:r>
              <a:rPr lang="en-US" dirty="0"/>
              <a:t>, </a:t>
            </a:r>
            <a:r>
              <a:rPr lang="en-US" dirty="0" err="1"/>
              <a:t>menarik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persoalan</a:t>
            </a:r>
            <a:r>
              <a:rPr lang="en-US" dirty="0"/>
              <a:t>, </a:t>
            </a:r>
            <a:r>
              <a:rPr lang="en-US" dirty="0" err="1"/>
              <a:t>mengesampingkan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, </a:t>
            </a:r>
            <a:r>
              <a:rPr lang="en-US" dirty="0" err="1"/>
              <a:t>mengalihkan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, </a:t>
            </a:r>
            <a:r>
              <a:rPr lang="en-US" dirty="0" err="1"/>
              <a:t>mengolok-olok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"Seems like you got up on the wrong side of the bed today.“</a:t>
            </a:r>
          </a:p>
          <a:p>
            <a:r>
              <a:rPr lang="en-US" dirty="0"/>
              <a:t>“</a:t>
            </a:r>
            <a:r>
              <a:rPr lang="en-US" dirty="0" err="1"/>
              <a:t>Lupakan</a:t>
            </a:r>
            <a:r>
              <a:rPr lang="en-US" dirty="0"/>
              <a:t> </a:t>
            </a:r>
            <a:r>
              <a:rPr lang="en-US" dirty="0" err="1"/>
              <a:t>saja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membicarakan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Marilah</a:t>
            </a:r>
            <a:r>
              <a:rPr lang="en-US" dirty="0"/>
              <a:t>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bicarakan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menyenangkan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pertandingan</a:t>
            </a:r>
            <a:r>
              <a:rPr lang="en-US" dirty="0"/>
              <a:t> basket </a:t>
            </a:r>
            <a:r>
              <a:rPr lang="en-US" dirty="0" err="1"/>
              <a:t>tadi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coba</a:t>
            </a:r>
            <a:r>
              <a:rPr lang="en-US" dirty="0"/>
              <a:t> </a:t>
            </a:r>
            <a:r>
              <a:rPr lang="en-US" dirty="0" err="1"/>
              <a:t>membakar</a:t>
            </a:r>
            <a:r>
              <a:rPr lang="en-US" dirty="0"/>
              <a:t> </a:t>
            </a:r>
            <a:r>
              <a:rPr lang="en-US" dirty="0" err="1"/>
              <a:t>gedung</a:t>
            </a:r>
            <a:r>
              <a:rPr lang="en-US" dirty="0"/>
              <a:t> </a:t>
            </a:r>
            <a:r>
              <a:rPr lang="en-US" dirty="0" err="1"/>
              <a:t>sekolahmu</a:t>
            </a:r>
            <a:r>
              <a:rPr lang="en-US" dirty="0"/>
              <a:t>?”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Ke-12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tanggapan</a:t>
            </a:r>
            <a:r>
              <a:rPr lang="en-US" dirty="0"/>
              <a:t> verbal </a:t>
            </a:r>
            <a:r>
              <a:rPr lang="en-US" dirty="0" err="1"/>
              <a:t>tadi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bahasa</a:t>
            </a:r>
            <a:r>
              <a:rPr lang="en-US" dirty="0"/>
              <a:t> </a:t>
            </a:r>
            <a:r>
              <a:rPr lang="en-US" dirty="0" err="1"/>
              <a:t>penolakan</a:t>
            </a:r>
            <a:r>
              <a:rPr lang="en-US" dirty="0"/>
              <a:t> (</a:t>
            </a:r>
            <a:r>
              <a:rPr lang="en-US" i="1" dirty="0"/>
              <a:t>the language of </a:t>
            </a:r>
            <a:r>
              <a:rPr lang="en-US" i="1" dirty="0" err="1"/>
              <a:t>unacceptance</a:t>
            </a:r>
            <a:r>
              <a:rPr lang="en-US" i="1" dirty="0"/>
              <a:t>)</a:t>
            </a:r>
          </a:p>
          <a:p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membantu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memecahkan</a:t>
            </a:r>
            <a:r>
              <a:rPr lang="en-US" dirty="0"/>
              <a:t> </a:t>
            </a:r>
            <a:r>
              <a:rPr lang="en-US" dirty="0" err="1"/>
              <a:t>masalahnya</a:t>
            </a:r>
            <a:r>
              <a:rPr lang="en-US" dirty="0"/>
              <a:t>, </a:t>
            </a:r>
            <a:r>
              <a:rPr lang="en-US" dirty="0" err="1"/>
              <a:t>merenggangkan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, </a:t>
            </a:r>
            <a:r>
              <a:rPr lang="en-US" dirty="0" err="1"/>
              <a:t>menghambat</a:t>
            </a:r>
            <a:r>
              <a:rPr lang="en-US" dirty="0"/>
              <a:t> </a:t>
            </a:r>
            <a:r>
              <a:rPr lang="en-US" dirty="0" err="1"/>
              <a:t>komunikasi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arah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Belas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Tanggapan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MEMERINTAH, MENGARAHKAN</a:t>
            </a:r>
          </a:p>
          <a:p>
            <a:pPr marL="457200" indent="-457200">
              <a:buNone/>
            </a:pPr>
            <a:r>
              <a:rPr lang="en-US" dirty="0"/>
              <a:t>	</a:t>
            </a:r>
            <a:r>
              <a:rPr lang="en-US" dirty="0" err="1"/>
              <a:t>Menyatakan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.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pPr marL="457200" indent="-457200">
              <a:buNone/>
            </a:pPr>
            <a:r>
              <a:rPr lang="en-US" i="1" dirty="0"/>
              <a:t>"Stop whining and get back to work."</a:t>
            </a:r>
          </a:p>
          <a:p>
            <a:pPr marL="457200" indent="-457200">
              <a:buNone/>
            </a:pPr>
            <a:r>
              <a:rPr lang="en-US" dirty="0"/>
              <a:t>	“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peduli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dikerjakan</a:t>
            </a:r>
            <a:r>
              <a:rPr lang="en-US" dirty="0"/>
              <a:t> </a:t>
            </a:r>
            <a:r>
              <a:rPr lang="en-US" dirty="0" err="1"/>
              <a:t>orangtua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,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membersihkan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!”</a:t>
            </a:r>
          </a:p>
          <a:p>
            <a:pPr marL="457200" indent="-457200">
              <a:buNone/>
            </a:pPr>
            <a:r>
              <a:rPr lang="en-US" dirty="0"/>
              <a:t>“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bicara</a:t>
            </a:r>
            <a:r>
              <a:rPr lang="en-US" dirty="0"/>
              <a:t> </a:t>
            </a:r>
            <a:r>
              <a:rPr lang="en-US" dirty="0" err="1"/>
              <a:t>begitu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!”</a:t>
            </a:r>
          </a:p>
          <a:p>
            <a:pPr marL="457200" indent="-457200">
              <a:buNone/>
            </a:pPr>
            <a:r>
              <a:rPr lang="en-US" dirty="0"/>
              <a:t>“</a:t>
            </a:r>
            <a:r>
              <a:rPr lang="en-US" dirty="0" err="1"/>
              <a:t>Jangan</a:t>
            </a:r>
            <a:r>
              <a:rPr lang="en-US" dirty="0"/>
              <a:t> </a:t>
            </a:r>
            <a:r>
              <a:rPr lang="en-US" dirty="0" err="1"/>
              <a:t>mengeluh</a:t>
            </a:r>
            <a:r>
              <a:rPr lang="en-US" dirty="0"/>
              <a:t>!”</a:t>
            </a:r>
          </a:p>
          <a:p>
            <a:pPr marL="457200" indent="-457200">
              <a:buNone/>
            </a:pPr>
            <a:r>
              <a:rPr lang="en-US" dirty="0"/>
              <a:t>“</a:t>
            </a:r>
            <a:r>
              <a:rPr lang="en-US" i="1" dirty="0"/>
              <a:t>Go right back there and tell her you’re sorry!”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Tanggapan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konstruktif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dr. </a:t>
            </a:r>
            <a:r>
              <a:rPr lang="en-US" dirty="0" err="1"/>
              <a:t>thomas</a:t>
            </a:r>
            <a:r>
              <a:rPr lang="en-US" dirty="0"/>
              <a:t> </a:t>
            </a:r>
            <a:r>
              <a:rPr lang="en-US" dirty="0" err="1"/>
              <a:t>gordon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u="sng" dirty="0" err="1"/>
              <a:t>Medengarkan</a:t>
            </a:r>
            <a:r>
              <a:rPr lang="en-US" u="sng" dirty="0"/>
              <a:t> </a:t>
            </a:r>
            <a:r>
              <a:rPr lang="en-US" u="sng" dirty="0" err="1"/>
              <a:t>pasif</a:t>
            </a:r>
            <a:r>
              <a:rPr lang="en-US" u="sng" dirty="0"/>
              <a:t>/</a:t>
            </a:r>
            <a:r>
              <a:rPr lang="en-US" u="sng" dirty="0" err="1"/>
              <a:t>diam</a:t>
            </a:r>
            <a:endParaRPr lang="en-US" u="sng" dirty="0"/>
          </a:p>
          <a:p>
            <a:pPr>
              <a:buNone/>
            </a:pPr>
            <a:endParaRPr lang="en-US" i="1" dirty="0"/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/>
              <a:t>Silence is golden</a:t>
            </a:r>
          </a:p>
          <a:p>
            <a:pPr>
              <a:buNone/>
            </a:pP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pemilik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:</a:t>
            </a:r>
          </a:p>
          <a:p>
            <a:pPr>
              <a:buFontTx/>
              <a:buChar char="-"/>
            </a:pPr>
            <a:r>
              <a:rPr lang="en-US" dirty="0" err="1"/>
              <a:t>Diajak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mengungkapkan</a:t>
            </a:r>
            <a:r>
              <a:rPr lang="en-US" dirty="0"/>
              <a:t> </a:t>
            </a:r>
            <a:r>
              <a:rPr lang="en-US" dirty="0" err="1"/>
              <a:t>masalahnya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Diberi</a:t>
            </a:r>
            <a:r>
              <a:rPr lang="en-US" dirty="0"/>
              <a:t> </a:t>
            </a:r>
            <a:r>
              <a:rPr lang="en-US" dirty="0" err="1"/>
              <a:t>kesempatan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proses</a:t>
            </a:r>
            <a:r>
              <a:rPr lang="en-US" dirty="0"/>
              <a:t> </a:t>
            </a:r>
            <a:r>
              <a:rPr lang="en-US" dirty="0" err="1"/>
              <a:t>katarsis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meluapkan</a:t>
            </a:r>
            <a:r>
              <a:rPr lang="en-US" dirty="0"/>
              <a:t>/ </a:t>
            </a:r>
            <a:r>
              <a:rPr lang="en-US" dirty="0" err="1"/>
              <a:t>mengungkapkan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/</a:t>
            </a:r>
            <a:r>
              <a:rPr lang="en-US" dirty="0" err="1"/>
              <a:t>emosinya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Didorong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menggali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dalam</a:t>
            </a:r>
            <a:endParaRPr lang="en-US" dirty="0"/>
          </a:p>
          <a:p>
            <a:pPr>
              <a:buFontTx/>
              <a:buChar char="-"/>
            </a:pPr>
            <a:r>
              <a:rPr lang="en-US" dirty="0" err="1"/>
              <a:t>Ditunjukkan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diterima</a:t>
            </a: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Tanggapan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konstruktif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dr. </a:t>
            </a:r>
            <a:r>
              <a:rPr lang="en-US" dirty="0" err="1"/>
              <a:t>thomas</a:t>
            </a:r>
            <a:r>
              <a:rPr lang="en-US" dirty="0"/>
              <a:t> </a:t>
            </a:r>
            <a:r>
              <a:rPr lang="en-US" dirty="0" err="1"/>
              <a:t>gordon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Tanggapan</a:t>
            </a:r>
            <a:r>
              <a:rPr lang="en-US" dirty="0"/>
              <a:t> yang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pengakuan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penerimaan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isyarat-isyarat</a:t>
            </a:r>
            <a:r>
              <a:rPr lang="en-US" dirty="0"/>
              <a:t> verbal </a:t>
            </a:r>
            <a:r>
              <a:rPr lang="en-US" dirty="0" err="1"/>
              <a:t>dan</a:t>
            </a:r>
            <a:r>
              <a:rPr lang="en-US" dirty="0"/>
              <a:t> nonverbal yang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sungguh-sungguh</a:t>
            </a:r>
            <a:r>
              <a:rPr lang="en-US" dirty="0"/>
              <a:t> </a:t>
            </a:r>
            <a:r>
              <a:rPr lang="en-US" dirty="0" err="1"/>
              <a:t>mendengarkan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penuh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Non verbal: </a:t>
            </a:r>
            <a:r>
              <a:rPr lang="en-US" dirty="0" err="1"/>
              <a:t>mengangguk</a:t>
            </a:r>
            <a:r>
              <a:rPr lang="en-US" dirty="0"/>
              <a:t>, </a:t>
            </a:r>
            <a:r>
              <a:rPr lang="en-US" dirty="0" err="1"/>
              <a:t>tersenyum</a:t>
            </a:r>
            <a:r>
              <a:rPr lang="en-US" dirty="0"/>
              <a:t>, </a:t>
            </a:r>
            <a:r>
              <a:rPr lang="en-US" dirty="0" err="1"/>
              <a:t>mencondongkan</a:t>
            </a:r>
            <a:r>
              <a:rPr lang="en-US" dirty="0"/>
              <a:t> </a:t>
            </a:r>
            <a:r>
              <a:rPr lang="en-US" dirty="0" err="1"/>
              <a:t>badan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depan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Verbal: Oh, </a:t>
            </a:r>
            <a:r>
              <a:rPr lang="en-US" dirty="0" err="1"/>
              <a:t>Saya</a:t>
            </a:r>
            <a:r>
              <a:rPr lang="en-US" dirty="0"/>
              <a:t> </a:t>
            </a:r>
            <a:r>
              <a:rPr lang="en-US" dirty="0" err="1"/>
              <a:t>mengerti</a:t>
            </a:r>
            <a:r>
              <a:rPr lang="en-US" dirty="0"/>
              <a:t>, </a:t>
            </a:r>
            <a:r>
              <a:rPr lang="en-US" dirty="0" err="1"/>
              <a:t>Ya</a:t>
            </a:r>
            <a:r>
              <a:rPr lang="en-US" dirty="0"/>
              <a:t>, </a:t>
            </a:r>
            <a:r>
              <a:rPr lang="en-US" dirty="0" err="1"/>
              <a:t>Mmm</a:t>
            </a:r>
            <a:r>
              <a:rPr lang="en-US" dirty="0"/>
              <a:t>,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menarik</a:t>
            </a:r>
            <a:r>
              <a:rPr lang="en-US" dirty="0"/>
              <a:t>, Oh </a:t>
            </a:r>
            <a:r>
              <a:rPr lang="en-US" dirty="0" err="1"/>
              <a:t>begitu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Tanggapan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konstruktif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dr. </a:t>
            </a:r>
            <a:r>
              <a:rPr lang="en-US" dirty="0" err="1"/>
              <a:t>thomas</a:t>
            </a:r>
            <a:r>
              <a:rPr lang="en-US" dirty="0"/>
              <a:t> </a:t>
            </a:r>
            <a:r>
              <a:rPr lang="en-US" dirty="0" err="1"/>
              <a:t>gordon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Ajakan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terbuka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melanjutkan</a:t>
            </a:r>
            <a:r>
              <a:rPr lang="en-US" dirty="0"/>
              <a:t> </a:t>
            </a:r>
            <a:r>
              <a:rPr lang="en-US" dirty="0" err="1"/>
              <a:t>cerita</a:t>
            </a:r>
            <a:r>
              <a:rPr lang="en-US" dirty="0"/>
              <a:t> (</a:t>
            </a:r>
            <a:r>
              <a:rPr lang="en-US" dirty="0" err="1"/>
              <a:t>berbicara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)</a:t>
            </a:r>
          </a:p>
          <a:p>
            <a:r>
              <a:rPr lang="en-US" dirty="0"/>
              <a:t>“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mau</a:t>
            </a:r>
            <a:r>
              <a:rPr lang="en-US" dirty="0"/>
              <a:t> </a:t>
            </a:r>
            <a:r>
              <a:rPr lang="en-US" dirty="0" err="1"/>
              <a:t>berbicara</a:t>
            </a:r>
            <a:r>
              <a:rPr lang="en-US" dirty="0"/>
              <a:t>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menarik</a:t>
            </a:r>
            <a:r>
              <a:rPr lang="en-US" dirty="0"/>
              <a:t>, </a:t>
            </a:r>
            <a:r>
              <a:rPr lang="en-US" dirty="0" err="1"/>
              <a:t>maukah</a:t>
            </a:r>
            <a:r>
              <a:rPr lang="en-US" dirty="0"/>
              <a:t> </a:t>
            </a:r>
            <a:r>
              <a:rPr lang="en-US" dirty="0" err="1"/>
              <a:t>melanjutkan</a:t>
            </a:r>
            <a:r>
              <a:rPr lang="en-US" dirty="0"/>
              <a:t> </a:t>
            </a:r>
            <a:r>
              <a:rPr lang="en-US" dirty="0" err="1"/>
              <a:t>ceritanya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Saya</a:t>
            </a:r>
            <a:r>
              <a:rPr lang="en-US" dirty="0"/>
              <a:t> </a:t>
            </a:r>
            <a:r>
              <a:rPr lang="en-US" dirty="0" err="1"/>
              <a:t>tertarik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hendak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katakan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Tanggapan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konstruktif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dr. </a:t>
            </a:r>
            <a:r>
              <a:rPr lang="en-US" dirty="0" err="1"/>
              <a:t>thomas</a:t>
            </a:r>
            <a:r>
              <a:rPr lang="en-US" dirty="0"/>
              <a:t> </a:t>
            </a:r>
            <a:r>
              <a:rPr lang="en-US" dirty="0" err="1"/>
              <a:t>gordon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err="1"/>
              <a:t>Mendengarkan</a:t>
            </a:r>
            <a:r>
              <a:rPr lang="en-US" u="sng" dirty="0"/>
              <a:t> </a:t>
            </a:r>
            <a:r>
              <a:rPr lang="en-US" u="sng" dirty="0" err="1"/>
              <a:t>aktif</a:t>
            </a:r>
            <a:endParaRPr lang="en-US" u="sng" dirty="0"/>
          </a:p>
          <a:p>
            <a:pPr>
              <a:buNone/>
            </a:pPr>
            <a:r>
              <a:rPr lang="en-US" i="1" dirty="0"/>
              <a:t>	When we use our own words to repeat back what we think the student has just communicated, we are clarifying their message. This "feedback" is called </a:t>
            </a:r>
            <a:r>
              <a:rPr lang="en-US" b="1" i="1" dirty="0"/>
              <a:t>active listening</a:t>
            </a:r>
            <a:r>
              <a:rPr lang="en-US" i="1" dirty="0"/>
              <a:t>. </a:t>
            </a:r>
          </a:p>
          <a:p>
            <a:pPr>
              <a:buNone/>
            </a:pPr>
            <a:endParaRPr lang="en-US" dirty="0"/>
          </a:p>
          <a:p>
            <a:r>
              <a:rPr lang="en-US" i="1" dirty="0"/>
              <a:t>Child: I don't like this school as much as my old one. People are not very nice."</a:t>
            </a:r>
          </a:p>
          <a:p>
            <a:r>
              <a:rPr lang="en-US" i="1" dirty="0"/>
              <a:t>Mother: You are unhappy at this school?</a:t>
            </a:r>
          </a:p>
          <a:p>
            <a:r>
              <a:rPr lang="en-US" i="1" dirty="0"/>
              <a:t>Child: Yeah. I haven't made any good friends. No one includes me.</a:t>
            </a:r>
          </a:p>
          <a:p>
            <a:r>
              <a:rPr lang="en-US" i="1" dirty="0"/>
              <a:t>Mother: You feel left out there?</a:t>
            </a:r>
          </a:p>
          <a:p>
            <a:r>
              <a:rPr lang="en-US" i="1" dirty="0"/>
              <a:t>Child: Yeah. I wish I knew more people.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Mengamcam</a:t>
            </a:r>
            <a:r>
              <a:rPr lang="en-US" dirty="0"/>
              <a:t>, </a:t>
            </a:r>
            <a:r>
              <a:rPr lang="en-US" dirty="0" err="1"/>
              <a:t>mengarahkan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akibat-akibat</a:t>
            </a:r>
            <a:r>
              <a:rPr lang="en-US" dirty="0"/>
              <a:t> yang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terjadi</a:t>
            </a:r>
            <a:r>
              <a:rPr lang="en-US" dirty="0"/>
              <a:t>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had better get your act together if you expect to pass your class."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menyesal</a:t>
            </a:r>
            <a:r>
              <a:rPr lang="en-US" dirty="0"/>
              <a:t> </a:t>
            </a:r>
            <a:r>
              <a:rPr lang="en-US" dirty="0" err="1"/>
              <a:t>kalau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!”</a:t>
            </a:r>
          </a:p>
          <a:p>
            <a:r>
              <a:rPr lang="en-US" dirty="0"/>
              <a:t>“</a:t>
            </a:r>
            <a:r>
              <a:rPr lang="en-US" dirty="0" err="1"/>
              <a:t>Sekali</a:t>
            </a:r>
            <a:r>
              <a:rPr lang="en-US" dirty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bicara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keluar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ruangan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!”</a:t>
            </a:r>
          </a:p>
          <a:p>
            <a:r>
              <a:rPr lang="en-US" dirty="0"/>
              <a:t>“</a:t>
            </a:r>
            <a:r>
              <a:rPr lang="en-US" dirty="0" err="1"/>
              <a:t>Sebaiknya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lakukan</a:t>
            </a:r>
            <a:r>
              <a:rPr lang="en-US" dirty="0"/>
              <a:t> </a:t>
            </a:r>
            <a:r>
              <a:rPr lang="en-US" dirty="0" err="1"/>
              <a:t>kalau</a:t>
            </a:r>
            <a:r>
              <a:rPr lang="en-US" dirty="0"/>
              <a:t> 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tahu</a:t>
            </a:r>
            <a:r>
              <a:rPr lang="en-US" dirty="0"/>
              <a:t> </a:t>
            </a:r>
            <a:r>
              <a:rPr lang="en-US" dirty="0" err="1"/>
              <a:t>apa-apa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buatmu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i="1" dirty="0"/>
              <a:t>You’re really asking for trouble when you do that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Mendesak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khotbah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should leave your personal problems out of the classroom.“</a:t>
            </a:r>
          </a:p>
          <a:p>
            <a:r>
              <a:rPr lang="en-US" dirty="0"/>
              <a:t>“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boleh</a:t>
            </a:r>
            <a:r>
              <a:rPr lang="en-US" dirty="0"/>
              <a:t> </a:t>
            </a:r>
            <a:r>
              <a:rPr lang="en-US" dirty="0" err="1"/>
              <a:t>berbuat</a:t>
            </a:r>
            <a:r>
              <a:rPr lang="en-US" dirty="0"/>
              <a:t> </a:t>
            </a:r>
            <a:r>
              <a:rPr lang="en-US" dirty="0" err="1"/>
              <a:t>begitu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....”</a:t>
            </a:r>
          </a:p>
          <a:p>
            <a:r>
              <a:rPr lang="en-US" dirty="0"/>
              <a:t>“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selalu</a:t>
            </a:r>
            <a:r>
              <a:rPr lang="en-US" dirty="0"/>
              <a:t> </a:t>
            </a:r>
            <a:r>
              <a:rPr lang="en-US" dirty="0" err="1"/>
              <a:t>menghormati</a:t>
            </a:r>
            <a:r>
              <a:rPr lang="en-US" dirty="0"/>
              <a:t> </a:t>
            </a:r>
            <a:r>
              <a:rPr lang="en-US" dirty="0" err="1"/>
              <a:t>orangtuamu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Menasihati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penyelesaian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saran-saran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Mengatakan</a:t>
            </a:r>
            <a:r>
              <a:rPr lang="en-US" dirty="0"/>
              <a:t>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menyelesaikan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nasihat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saran-saran, </a:t>
            </a:r>
            <a:r>
              <a:rPr lang="en-US" dirty="0" err="1"/>
              <a:t>menyediakan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penyelesaian-penyelesaian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/>
              <a:t>"I think you need to get a daily planner so you can organize your time better to get your homework finished."</a:t>
            </a:r>
          </a:p>
          <a:p>
            <a:r>
              <a:rPr lang="en-US" dirty="0"/>
              <a:t>“</a:t>
            </a:r>
            <a:r>
              <a:rPr lang="en-US" dirty="0" err="1"/>
              <a:t>Mengapa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mengundang</a:t>
            </a:r>
            <a:r>
              <a:rPr lang="en-US" dirty="0"/>
              <a:t> </a:t>
            </a:r>
            <a:r>
              <a:rPr lang="en-US" dirty="0" err="1"/>
              <a:t>Ria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Rio main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sini</a:t>
            </a:r>
            <a:r>
              <a:rPr lang="en-US" dirty="0"/>
              <a:t>?”</a:t>
            </a:r>
          </a:p>
          <a:p>
            <a:r>
              <a:rPr lang="en-US" dirty="0"/>
              <a:t>“</a:t>
            </a:r>
            <a:r>
              <a:rPr lang="en-US" dirty="0" err="1"/>
              <a:t>Saya</a:t>
            </a:r>
            <a:r>
              <a:rPr lang="en-US" dirty="0"/>
              <a:t> </a:t>
            </a:r>
            <a:r>
              <a:rPr lang="en-US" dirty="0" err="1"/>
              <a:t>anjurkan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bicarakan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guru-</a:t>
            </a:r>
            <a:r>
              <a:rPr lang="en-US" dirty="0" err="1"/>
              <a:t>gurumu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”</a:t>
            </a:r>
          </a:p>
          <a:p>
            <a:r>
              <a:rPr lang="en-US" dirty="0"/>
              <a:t>“Why don’t you …”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kuliah</a:t>
            </a:r>
            <a:r>
              <a:rPr lang="en-US" dirty="0"/>
              <a:t>, </a:t>
            </a:r>
            <a:r>
              <a:rPr lang="en-US" dirty="0" err="1"/>
              <a:t>mengajari</a:t>
            </a:r>
            <a:r>
              <a:rPr lang="en-US" dirty="0"/>
              <a:t>,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alasan-alasan</a:t>
            </a:r>
            <a:r>
              <a:rPr lang="en-US" dirty="0"/>
              <a:t> </a:t>
            </a:r>
            <a:r>
              <a:rPr lang="en-US" dirty="0" err="1"/>
              <a:t>logis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Berusaha</a:t>
            </a:r>
            <a:r>
              <a:rPr lang="en-US" dirty="0"/>
              <a:t> </a:t>
            </a:r>
            <a:r>
              <a:rPr lang="en-US" dirty="0" err="1"/>
              <a:t>mempengaruhi</a:t>
            </a:r>
            <a:r>
              <a:rPr lang="en-US" dirty="0"/>
              <a:t> </a:t>
            </a:r>
            <a:r>
              <a:rPr lang="en-US" dirty="0" err="1"/>
              <a:t>penerima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fakta-fakata</a:t>
            </a:r>
            <a:r>
              <a:rPr lang="en-US" dirty="0"/>
              <a:t>, </a:t>
            </a:r>
            <a:r>
              <a:rPr lang="en-US" dirty="0" err="1"/>
              <a:t>kontra</a:t>
            </a:r>
            <a:r>
              <a:rPr lang="en-US" dirty="0"/>
              <a:t> </a:t>
            </a:r>
            <a:r>
              <a:rPr lang="en-US" dirty="0" err="1"/>
              <a:t>argumen</a:t>
            </a:r>
            <a:r>
              <a:rPr lang="en-US" dirty="0"/>
              <a:t>, </a:t>
            </a:r>
            <a:r>
              <a:rPr lang="en-US" dirty="0" err="1"/>
              <a:t>logika</a:t>
            </a:r>
            <a:r>
              <a:rPr lang="en-US" dirty="0"/>
              <a:t>,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pendapat-pendapat</a:t>
            </a:r>
            <a:r>
              <a:rPr lang="en-US" dirty="0"/>
              <a:t> </a:t>
            </a:r>
            <a:r>
              <a:rPr lang="en-US" dirty="0" err="1"/>
              <a:t>pribadi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better remember you only have four days to complete that project.“</a:t>
            </a:r>
          </a:p>
          <a:p>
            <a:r>
              <a:rPr lang="en-US" dirty="0"/>
              <a:t>“</a:t>
            </a:r>
            <a:r>
              <a:rPr lang="en-US" dirty="0" err="1"/>
              <a:t>Anak-anak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menyesuaikan</a:t>
            </a:r>
            <a:r>
              <a:rPr lang="en-US" dirty="0"/>
              <a:t> </a:t>
            </a:r>
            <a:r>
              <a:rPr lang="en-US" dirty="0" err="1"/>
              <a:t>diri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Ketika</a:t>
            </a:r>
            <a:r>
              <a:rPr lang="en-US" dirty="0"/>
              <a:t>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seumuranmu</a:t>
            </a:r>
            <a:r>
              <a:rPr lang="en-US" dirty="0"/>
              <a:t>, </a:t>
            </a:r>
            <a:r>
              <a:rPr lang="en-US" dirty="0" err="1"/>
              <a:t>ibu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kali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kau </a:t>
            </a:r>
            <a:r>
              <a:rPr lang="en-US" dirty="0" err="1"/>
              <a:t>kerjakan</a:t>
            </a:r>
            <a:r>
              <a:rPr lang="en-US" dirty="0"/>
              <a:t> </a:t>
            </a:r>
            <a:r>
              <a:rPr lang="en-US" dirty="0" err="1"/>
              <a:t>sekarang</a:t>
            </a:r>
            <a:r>
              <a:rPr lang="en-US" dirty="0"/>
              <a:t>”</a:t>
            </a:r>
          </a:p>
          <a:p>
            <a:r>
              <a:rPr lang="en-US" dirty="0"/>
              <a:t>“Mari </a:t>
            </a:r>
            <a:r>
              <a:rPr lang="en-US" dirty="0" err="1"/>
              <a:t>kita</a:t>
            </a:r>
            <a:r>
              <a:rPr lang="en-US" dirty="0"/>
              <a:t> </a:t>
            </a:r>
            <a:r>
              <a:rPr lang="en-US" dirty="0" err="1"/>
              <a:t>lihat</a:t>
            </a:r>
            <a:r>
              <a:rPr lang="en-US" dirty="0"/>
              <a:t> </a:t>
            </a:r>
            <a:r>
              <a:rPr lang="en-US" dirty="0" err="1"/>
              <a:t>fakta-fakta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lulusan</a:t>
            </a:r>
            <a:r>
              <a:rPr lang="en-US" dirty="0"/>
              <a:t> </a:t>
            </a:r>
            <a:r>
              <a:rPr lang="en-US" dirty="0" err="1"/>
              <a:t>akademis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/>
              <a:t>1-5 are s</a:t>
            </a:r>
            <a:r>
              <a:rPr lang="en-US" sz="5400" b="1" dirty="0"/>
              <a:t>ome typical responses that communicate unacceptance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93545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b="1" dirty="0"/>
              <a:t>	These next responses tend to communicate inadequacies and faults</a:t>
            </a:r>
            <a:endParaRPr lang="en-US" sz="5400" dirty="0"/>
          </a:p>
          <a:p>
            <a:endParaRPr lang="en-US" sz="5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Menilai</a:t>
            </a:r>
            <a:r>
              <a:rPr lang="en-US" dirty="0"/>
              <a:t>, </a:t>
            </a:r>
            <a:r>
              <a:rPr lang="en-US" dirty="0" err="1"/>
              <a:t>mengkritik</a:t>
            </a:r>
            <a:r>
              <a:rPr lang="en-US" dirty="0"/>
              <a:t>, </a:t>
            </a:r>
            <a:r>
              <a:rPr lang="en-US" dirty="0" err="1"/>
              <a:t>menyalahkan</a:t>
            </a:r>
            <a:r>
              <a:rPr lang="en-US" dirty="0"/>
              <a:t>,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setuju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pendapat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:</a:t>
            </a:r>
          </a:p>
          <a:p>
            <a:r>
              <a:rPr lang="en-US" i="1" dirty="0"/>
              <a:t>"You are such a lazy kid. You never do what you say you will."</a:t>
            </a:r>
          </a:p>
          <a:p>
            <a:r>
              <a:rPr lang="en-US" dirty="0"/>
              <a:t>“</a:t>
            </a:r>
            <a:r>
              <a:rPr lang="en-US" dirty="0" err="1"/>
              <a:t>Kau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berpikir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pandangan</a:t>
            </a:r>
            <a:r>
              <a:rPr lang="en-US" dirty="0"/>
              <a:t> yang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kekanak-kanakan</a:t>
            </a:r>
            <a:r>
              <a:rPr lang="en-US" dirty="0"/>
              <a:t>”</a:t>
            </a:r>
          </a:p>
          <a:p>
            <a:r>
              <a:rPr lang="en-US" dirty="0"/>
              <a:t>“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engkau</a:t>
            </a:r>
            <a:r>
              <a:rPr lang="en-US" dirty="0"/>
              <a:t> </a:t>
            </a:r>
            <a:r>
              <a:rPr lang="en-US" dirty="0" err="1"/>
              <a:t>salah</a:t>
            </a:r>
            <a:r>
              <a:rPr lang="en-US" dirty="0"/>
              <a:t>”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391</TotalTime>
  <Words>345</Words>
  <Application>Microsoft Office PowerPoint</Application>
  <PresentationFormat>On-screen Show (4:3)</PresentationFormat>
  <Paragraphs>120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Century Schoolbook</vt:lpstr>
      <vt:lpstr>Wingdings</vt:lpstr>
      <vt:lpstr>Wingdings 2</vt:lpstr>
      <vt:lpstr>Oriel</vt:lpstr>
      <vt:lpstr>The Roadblocks to Communication according to thomas gordon</vt:lpstr>
      <vt:lpstr>Dua Belas Jenis Tanggapan</vt:lpstr>
      <vt:lpstr>2. Mengamcam, mengarahkan</vt:lpstr>
      <vt:lpstr>3. Mendesak, Memberikan khotbah</vt:lpstr>
      <vt:lpstr>4. Menasihati, Memberikan penyelesaian atau saran-saran</vt:lpstr>
      <vt:lpstr>5. Memberikan kuliah, mengajari, memberikan alasan-alasan logis</vt:lpstr>
      <vt:lpstr>PowerPoint Presentation</vt:lpstr>
      <vt:lpstr>PowerPoint Presentation</vt:lpstr>
      <vt:lpstr>6. Menilai, mengkritik, menyalahkan, tidak setuju</vt:lpstr>
      <vt:lpstr>7. Mencemooh, membuat malu</vt:lpstr>
      <vt:lpstr>8. Membuat interpretasi, analisis, diagnosis</vt:lpstr>
      <vt:lpstr>PowerPoint Presentation</vt:lpstr>
      <vt:lpstr>9. Memuji, menyetujui</vt:lpstr>
      <vt:lpstr>10. meyakinkan, memberi simpati, menghibur, mendorong</vt:lpstr>
      <vt:lpstr>PowerPoint Presentation</vt:lpstr>
      <vt:lpstr>11. Menyelidiki, mengusut</vt:lpstr>
      <vt:lpstr>PowerPoint Presentation</vt:lpstr>
      <vt:lpstr>12. menghibur, mengalihkan perhatian, menertawakan, membelokkan</vt:lpstr>
      <vt:lpstr>PowerPoint Presentation</vt:lpstr>
      <vt:lpstr>Tanggapan yang lebih konstruktif menurut dr. thomas gordon</vt:lpstr>
      <vt:lpstr>Tanggapan yang lebih konstruktif menurut dr. thomas gordon</vt:lpstr>
      <vt:lpstr>Tanggapan yang lebih konstruktif menurut dr. thomas gordon</vt:lpstr>
      <vt:lpstr>Tanggapan yang lebih konstruktif menurut dr. thomas gordon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Perintang Komunikasi (The Roadblocks to Communication)</dc:title>
  <dc:creator>User</dc:creator>
  <cp:lastModifiedBy>LPMAI-USD</cp:lastModifiedBy>
  <cp:revision>61</cp:revision>
  <dcterms:created xsi:type="dcterms:W3CDTF">2013-05-29T13:37:24Z</dcterms:created>
  <dcterms:modified xsi:type="dcterms:W3CDTF">2019-06-20T07:55:22Z</dcterms:modified>
</cp:coreProperties>
</file>